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 varScale="1">
        <p:scale>
          <a:sx n="76" d="100"/>
          <a:sy n="76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583264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СЛОВО ВЕСЕЛИТ, СЛОВО ОГОРЧАЕТ, СЛОВО УТЕШАЕТ</a:t>
            </a:r>
            <a:br>
              <a:rPr lang="ru-RU" sz="6600" b="1" dirty="0" smtClean="0">
                <a:solidFill>
                  <a:srgbClr val="7030A0"/>
                </a:solidFill>
              </a:rPr>
            </a:br>
            <a:r>
              <a:rPr lang="ru-RU" sz="6600" b="1" dirty="0">
                <a:solidFill>
                  <a:srgbClr val="7030A0"/>
                </a:solidFill>
              </a:rPr>
              <a:t/>
            </a:r>
            <a:br>
              <a:rPr lang="ru-RU" sz="6600" b="1" dirty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Составитель: Иванова Надежда Витальевна учитель начальных классов МОУ </a:t>
            </a:r>
            <a:r>
              <a:rPr lang="ru-RU" sz="3600" b="1" dirty="0" err="1" smtClean="0">
                <a:solidFill>
                  <a:srgbClr val="7030A0"/>
                </a:solidFill>
              </a:rPr>
              <a:t>Гумбейская</a:t>
            </a:r>
            <a:r>
              <a:rPr lang="ru-RU" sz="3600" b="1" dirty="0" smtClean="0">
                <a:solidFill>
                  <a:srgbClr val="7030A0"/>
                </a:solidFill>
              </a:rPr>
              <a:t> СОШ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9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5"/>
            <a:ext cx="8352928" cy="1111335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Нас веселят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Клоун                                              Петрушка 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746315"/>
            <a:ext cx="4572000" cy="342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2852936"/>
            <a:ext cx="3793755" cy="2845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72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58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12068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Петрушка участник кукольных представлений, который рассказывал забавные и смешные истории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Ехала </a:t>
            </a:r>
            <a:r>
              <a:rPr lang="ru-RU" sz="2800" dirty="0"/>
              <a:t>деревня </a:t>
            </a:r>
            <a:br>
              <a:rPr lang="ru-RU" sz="2800" dirty="0"/>
            </a:br>
            <a:r>
              <a:rPr lang="ru-RU" sz="2800" dirty="0"/>
              <a:t>Мимо мужика,</a:t>
            </a:r>
            <a:br>
              <a:rPr lang="ru-RU" sz="2800" dirty="0"/>
            </a:br>
            <a:r>
              <a:rPr lang="ru-RU" sz="2800" dirty="0"/>
              <a:t>Вдруг из-под собаки</a:t>
            </a:r>
            <a:br>
              <a:rPr lang="ru-RU" sz="2800" dirty="0"/>
            </a:br>
            <a:r>
              <a:rPr lang="ru-RU" sz="2800" dirty="0"/>
              <a:t>Лают ворота.</a:t>
            </a:r>
            <a:br>
              <a:rPr lang="ru-RU" sz="2800" dirty="0"/>
            </a:br>
            <a:r>
              <a:rPr lang="ru-RU" sz="2800" dirty="0"/>
              <a:t>Выхватил телегу</a:t>
            </a:r>
            <a:br>
              <a:rPr lang="ru-RU" sz="2800" dirty="0"/>
            </a:br>
            <a:r>
              <a:rPr lang="ru-RU" sz="2800" dirty="0"/>
              <a:t>Конь из-под кнута</a:t>
            </a:r>
            <a:br>
              <a:rPr lang="ru-RU" sz="2800" dirty="0"/>
            </a:br>
            <a:r>
              <a:rPr lang="ru-RU" sz="2800" dirty="0"/>
              <a:t>И давай дубасить</a:t>
            </a:r>
            <a:br>
              <a:rPr lang="ru-RU" sz="2800" dirty="0"/>
            </a:br>
            <a:r>
              <a:rPr lang="ru-RU" sz="2800" dirty="0"/>
              <a:t>Ею ворота.</a:t>
            </a:r>
            <a:br>
              <a:rPr lang="ru-RU" sz="2800" dirty="0"/>
            </a:br>
            <a:r>
              <a:rPr lang="ru-RU" sz="2800" dirty="0"/>
              <a:t>Крыши испугались</a:t>
            </a:r>
            <a:r>
              <a:rPr lang="ru-RU" sz="2800" dirty="0" smtClean="0"/>
              <a:t>,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ПЕРЕВЕРТЫШИ смешат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Сели на ворон</a:t>
            </a:r>
            <a:r>
              <a:rPr lang="ru-RU" sz="2800" dirty="0" smtClean="0"/>
              <a:t>,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людей </a:t>
            </a:r>
            <a:r>
              <a:rPr lang="ru-RU" sz="2800" b="1" dirty="0">
                <a:solidFill>
                  <a:srgbClr val="FF0000"/>
                </a:solidFill>
              </a:rPr>
              <a:t>и поднимают им настроение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Избы убежали </a:t>
            </a:r>
            <a:br>
              <a:rPr lang="ru-RU" sz="2800" dirty="0"/>
            </a:br>
            <a:r>
              <a:rPr lang="ru-RU" sz="2800" dirty="0"/>
              <a:t>Из деревни вон</a:t>
            </a:r>
            <a:r>
              <a:rPr lang="ru-RU" sz="2800" dirty="0" smtClean="0"/>
              <a:t>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96752"/>
            <a:ext cx="4035780" cy="3026835"/>
          </a:xfrm>
        </p:spPr>
      </p:pic>
    </p:spTree>
    <p:extLst>
      <p:ext uri="{BB962C8B-B14F-4D97-AF65-F5344CB8AC3E}">
        <p14:creationId xmlns:p14="http://schemas.microsoft.com/office/powerpoint/2010/main" val="397283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0" y="2580"/>
            <a:ext cx="9140560" cy="685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ОГОРЧАЮТ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Небрежное слово</a:t>
            </a:r>
          </a:p>
          <a:p>
            <a:r>
              <a:rPr lang="ru-RU" sz="4000" b="1" dirty="0" smtClean="0"/>
              <a:t>Грубость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Вспомните первый день Буратино</a:t>
            </a:r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Давайте прочитаем отрывок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2924944"/>
            <a:ext cx="2389584" cy="347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11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0" y="2580"/>
            <a:ext cx="9140560" cy="685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063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– Я – Говорящий Сверчок, – ответило существо, – живу в этой комнате больше ста лет.</a:t>
            </a:r>
          </a:p>
          <a:p>
            <a:pPr marL="0" indent="0">
              <a:buNone/>
            </a:pPr>
            <a:r>
              <a:rPr lang="ru-RU" dirty="0"/>
              <a:t>– Здесь я хозяин, убирайся отсюда.</a:t>
            </a:r>
          </a:p>
          <a:p>
            <a:pPr marL="0" indent="0">
              <a:buNone/>
            </a:pPr>
            <a:r>
              <a:rPr lang="ru-RU" dirty="0"/>
              <a:t>– Хорошо, я уйду, хотя мне грустно покидать комнату, где я прожил сто лет, </a:t>
            </a:r>
            <a:r>
              <a:rPr lang="ru-RU" dirty="0" smtClean="0"/>
              <a:t>– ответил </a:t>
            </a:r>
            <a:r>
              <a:rPr lang="ru-RU" dirty="0"/>
              <a:t>Говорящий Сверчок, – но, прежде чем я уйду, выслушай полезный совет.</a:t>
            </a:r>
          </a:p>
          <a:p>
            <a:pPr marL="0" indent="0">
              <a:buNone/>
            </a:pPr>
            <a:r>
              <a:rPr lang="ru-RU" dirty="0"/>
              <a:t>– </a:t>
            </a:r>
            <a:r>
              <a:rPr lang="ru-RU" dirty="0" err="1"/>
              <a:t>Оччччень</a:t>
            </a:r>
            <a:r>
              <a:rPr lang="ru-RU" dirty="0"/>
              <a:t> мне нужны советы старого сверчка…</a:t>
            </a:r>
          </a:p>
          <a:p>
            <a:pPr marL="0" indent="0">
              <a:buNone/>
            </a:pPr>
            <a:r>
              <a:rPr lang="ru-RU" dirty="0"/>
              <a:t>– Ах, Буратино, Буратино, – проговорил сверчок, – брось баловство, слушайся Карло, без дела не убегай из дома и завтра начни ходить в школу. Вот мой совет. Иначе тебя ждут ужасные опасности и страшные приключения. За твою жизнь я не дам и дохлой сухой мухи.</a:t>
            </a:r>
          </a:p>
          <a:p>
            <a:pPr marL="0" indent="0">
              <a:buNone/>
            </a:pPr>
            <a:r>
              <a:rPr lang="ru-RU" dirty="0"/>
              <a:t>– </a:t>
            </a:r>
            <a:r>
              <a:rPr lang="ru-RU" dirty="0" err="1"/>
              <a:t>Поччччему</a:t>
            </a:r>
            <a:r>
              <a:rPr lang="ru-RU" dirty="0"/>
              <a:t>? – спросил Буратино.</a:t>
            </a:r>
          </a:p>
          <a:p>
            <a:pPr marL="0" indent="0">
              <a:buNone/>
            </a:pPr>
            <a:r>
              <a:rPr lang="ru-RU" dirty="0"/>
              <a:t>– А вот ты увидишь – </a:t>
            </a:r>
            <a:r>
              <a:rPr lang="ru-RU" dirty="0" err="1"/>
              <a:t>поччччему</a:t>
            </a:r>
            <a:r>
              <a:rPr lang="ru-RU" dirty="0"/>
              <a:t>, – ответил Говорящий Сверчок.</a:t>
            </a:r>
          </a:p>
          <a:p>
            <a:pPr marL="0" indent="0">
              <a:buNone/>
            </a:pPr>
            <a:r>
              <a:rPr lang="ru-RU" dirty="0"/>
              <a:t>– Ах ты, столетняя букашка-таракашка! – крикнул Буратино. – Больше всего на свете я люблю страшные приключения. Завтра чуть свет убегу из дома – лазить по заборам, разорять птичьи гнёзда, дразнить мальчишек, таскать за хвосты собак и кошек… Я ещё не то придумаю!..</a:t>
            </a:r>
          </a:p>
          <a:p>
            <a:pPr marL="0" indent="0">
              <a:buNone/>
            </a:pPr>
            <a:r>
              <a:rPr lang="ru-RU" dirty="0"/>
              <a:t>– Жаль мне тебя, жаль, Буратино, прольёшь ты горькие слёзы.</a:t>
            </a:r>
          </a:p>
          <a:p>
            <a:pPr marL="0" indent="0">
              <a:buNone/>
            </a:pPr>
            <a:r>
              <a:rPr lang="ru-RU" dirty="0"/>
              <a:t>– </a:t>
            </a:r>
            <a:r>
              <a:rPr lang="ru-RU" dirty="0" err="1"/>
              <a:t>Поччччему</a:t>
            </a:r>
            <a:r>
              <a:rPr lang="ru-RU" dirty="0"/>
              <a:t>? – опять спросил Буратино.</a:t>
            </a:r>
          </a:p>
          <a:p>
            <a:pPr marL="0" indent="0">
              <a:buNone/>
            </a:pPr>
            <a:r>
              <a:rPr lang="ru-RU" dirty="0"/>
              <a:t>– Потому, что у тебя глупая деревянная голова.</a:t>
            </a:r>
          </a:p>
          <a:p>
            <a:pPr marL="0" indent="0">
              <a:buNone/>
            </a:pPr>
            <a:r>
              <a:rPr lang="ru-RU" dirty="0"/>
              <a:t>Тогда Буратино вскочил на стул, со стула на стол, схватил молоток и запустил его в голову Говорящему Сверчку.</a:t>
            </a:r>
          </a:p>
          <a:p>
            <a:pPr marL="0" indent="0">
              <a:buNone/>
            </a:pPr>
            <a:r>
              <a:rPr lang="ru-RU" dirty="0"/>
              <a:t>Старый умный сверчок тяжело вздохнул, пошевелил усами и уполз за очаг – навсегда из этой комнаты</a:t>
            </a:r>
          </a:p>
        </p:txBody>
      </p:sp>
    </p:spTree>
    <p:extLst>
      <p:ext uri="{BB962C8B-B14F-4D97-AF65-F5344CB8AC3E}">
        <p14:creationId xmlns:p14="http://schemas.microsoft.com/office/powerpoint/2010/main" val="262695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0" y="0"/>
            <a:ext cx="914399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Слово утешает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18416"/>
            <a:ext cx="8568952" cy="5650944"/>
          </a:xfrm>
        </p:spPr>
        <p:txBody>
          <a:bodyPr/>
          <a:lstStyle/>
          <a:p>
            <a:r>
              <a:rPr lang="ru-RU" b="1" dirty="0" smtClean="0"/>
              <a:t>Поддержка добрым словом в трудный момент</a:t>
            </a:r>
          </a:p>
          <a:p>
            <a:pPr marL="0" indent="0">
              <a:buNone/>
            </a:pPr>
            <a:r>
              <a:rPr lang="ru-RU" i="1" dirty="0" smtClean="0"/>
              <a:t>«Наша </a:t>
            </a:r>
            <a:r>
              <a:rPr lang="ru-RU" i="1" dirty="0"/>
              <a:t>Таня громко плачет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Уронила </a:t>
            </a:r>
            <a:r>
              <a:rPr lang="ru-RU" i="1" dirty="0"/>
              <a:t>в речку мячик»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Дети </a:t>
            </a:r>
            <a:r>
              <a:rPr lang="ru-RU" i="1" dirty="0"/>
              <a:t>«Тише, Танечка, не плачь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Не </a:t>
            </a:r>
            <a:r>
              <a:rPr lang="ru-RU" i="1" dirty="0"/>
              <a:t>утонет в речке мяч</a:t>
            </a:r>
            <a:r>
              <a:rPr lang="ru-RU" i="1" dirty="0" smtClean="0"/>
              <a:t>».</a:t>
            </a:r>
          </a:p>
          <a:p>
            <a:pPr marL="0" indent="0">
              <a:buNone/>
            </a:pPr>
            <a:r>
              <a:rPr lang="ru-RU" i="1" dirty="0" smtClean="0"/>
              <a:t> (А. </a:t>
            </a:r>
            <a:r>
              <a:rPr lang="ru-RU" i="1" dirty="0" err="1" smtClean="0"/>
              <a:t>Барто</a:t>
            </a:r>
            <a:r>
              <a:rPr lang="ru-RU" i="1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Перестанет ли Таня плакать?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5439" y="3212976"/>
            <a:ext cx="385271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33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0" y="2580"/>
            <a:ext cx="9140560" cy="685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92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узнали на уроке?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Слово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Веселит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Огорчает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Утешает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0" y="2580"/>
            <a:ext cx="9140560" cy="685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9919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Прежде чем сказать – подумай!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Слова </a:t>
            </a:r>
            <a:r>
              <a:rPr lang="ru-RU" b="1" dirty="0"/>
              <a:t>умеют плакать и смеяться,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Приказывать, молить и заклинать,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И, словно сердце, кровью обливается,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И равнодушно холодом дышать.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…Призывом стать, и отзывом, и зовом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Способно слово, изменяя лад.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И проклинают, и клянутся словом,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Напутствуют, и славят, и чернят.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(Я. Козловский «Слово»)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606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160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СЛОВО ВЕСЕЛИТ, СЛОВО ОГОРЧАЕТ, СЛОВО УТЕШАЕТ  Составитель: Иванова Надежда Витальевна учитель начальных классов МОУ Гумбейская СОШ</vt:lpstr>
      <vt:lpstr>Нас веселят</vt:lpstr>
      <vt:lpstr>Петрушка участник кукольных представлений, который рассказывал забавные и смешные истории   Ехала деревня  Мимо мужика, Вдруг из-под собаки Лают ворота. Выхватил телегу Конь из-под кнута И давай дубасить Ею ворота. Крыши испугались,                   ПЕРЕВЕРТЫШИ смешат Сели на ворон,               людей и поднимают им настроение Избы убежали  Из деревни вон!</vt:lpstr>
      <vt:lpstr>ОГОРЧАЮТ</vt:lpstr>
      <vt:lpstr>Презентация PowerPoint</vt:lpstr>
      <vt:lpstr>Слово утешает</vt:lpstr>
      <vt:lpstr>Что узнали на уроке?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ВЕСЕЛИТ, СЛОВО ОГОРЧАЕТ, СЛОВО УТЕШАЕТ  Составитель: Иванова Надежда Витальевна учитель начальных классов МОУ Гумбейская СОШ</dc:title>
  <cp:lastModifiedBy>SamLab.ws</cp:lastModifiedBy>
  <cp:revision>8</cp:revision>
  <dcterms:modified xsi:type="dcterms:W3CDTF">2014-10-05T05:15:14Z</dcterms:modified>
</cp:coreProperties>
</file>