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Часто ли Вы болеете?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Часто ли Вы болеете?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hape val="cone"/>
        <c:axId val="80179584"/>
        <c:axId val="80181120"/>
        <c:axId val="0"/>
      </c:bar3DChart>
      <c:catAx>
        <c:axId val="80179584"/>
        <c:scaling>
          <c:orientation val="minMax"/>
        </c:scaling>
        <c:axPos val="b"/>
        <c:tickLblPos val="nextTo"/>
        <c:crossAx val="80181120"/>
        <c:crosses val="autoZero"/>
        <c:auto val="1"/>
        <c:lblAlgn val="ctr"/>
        <c:lblOffset val="100"/>
      </c:catAx>
      <c:valAx>
        <c:axId val="80181120"/>
        <c:scaling>
          <c:orientation val="minMax"/>
        </c:scaling>
        <c:axPos val="l"/>
        <c:majorGridlines/>
        <c:numFmt formatCode="General" sourceLinked="1"/>
        <c:tickLblPos val="nextTo"/>
        <c:crossAx val="80179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Занимаетесь ли Вы спортом?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79000">
              <a:schemeClr val="tx2">
                <a:lumMod val="40000"/>
                <a:lumOff val="60000"/>
              </a:schemeClr>
            </a:gs>
            <a:gs pos="100000">
              <a:srgbClr val="CCCCFF"/>
            </a:gs>
          </a:gsLst>
          <a:lin ang="72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95EE-5F71-4D78-A72A-9266E138B07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3E64-1910-4C93-86D7-96957DBEA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МОУ «СОШ № 39»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latin typeface="Century" pitchFamily="18" charset="0"/>
              </a:rPr>
              <a:t>ПРОЕКТ</a:t>
            </a:r>
            <a:br>
              <a:rPr lang="ru-RU" sz="2400" dirty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/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3600" dirty="0" smtClean="0">
                <a:latin typeface="Century" pitchFamily="18" charset="0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Century" pitchFamily="18" charset="0"/>
              </a:rPr>
              <a:t>«Здоровье – главное богатство»</a:t>
            </a:r>
            <a:r>
              <a:rPr lang="ru-RU" sz="3600" dirty="0">
                <a:solidFill>
                  <a:srgbClr val="FF0000"/>
                </a:solidFill>
                <a:latin typeface="Century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entury" pitchFamily="18" charset="0"/>
              </a:rPr>
            </a:b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437112"/>
            <a:ext cx="4968552" cy="17750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ВЫПОЛНИЛ учащийся 3 класса  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Четвертков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Г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еоргий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РУКОВОДИТЕЛЬ ПРОЕКТА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 Герасимова Татьяна  Александровна, 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</a:rPr>
              <a:t>учитель начальных классов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</a:endParaRPr>
          </a:p>
        </p:txBody>
      </p:sp>
      <p:pic>
        <p:nvPicPr>
          <p:cNvPr id="11267" name="Picture 3" descr="http://www.gifpark.su/Gifs/PEOPLE/CHILDREN/LUCY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990600" cy="1390651"/>
          </a:xfrm>
          <a:prstGeom prst="rect">
            <a:avLst/>
          </a:prstGeom>
          <a:noFill/>
        </p:spPr>
      </p:pic>
    </p:spTree>
  </p:cSld>
  <p:clrMapOvr>
    <a:masterClrMapping/>
  </p:clrMapOvr>
  <p:transition advTm="4293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Вывод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39890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entury" pitchFamily="18" charset="0"/>
              </a:rPr>
              <a:t>Для </a:t>
            </a:r>
            <a:r>
              <a:rPr lang="ru-RU" dirty="0">
                <a:latin typeface="Century" pitchFamily="18" charset="0"/>
              </a:rPr>
              <a:t>того чтобы быть здоровым, счастливым и веселым, лучше заниматься любимым делом: тренировать свое тело, петь, танцевать, рисовать, ходить в походы, на концерты, посещать театры, музеи, читать книги, дружить…</a:t>
            </a:r>
          </a:p>
          <a:p>
            <a:endParaRPr lang="ru-RU" dirty="0"/>
          </a:p>
        </p:txBody>
      </p:sp>
      <p:pic>
        <p:nvPicPr>
          <p:cNvPr id="19458" name="Picture 2" descr="C:\Users\-\Desktop\detia-3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25144"/>
            <a:ext cx="1419225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350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Цель проекта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 algn="ctr">
              <a:buNone/>
            </a:pPr>
            <a:r>
              <a:rPr lang="ru-RU" dirty="0" smtClean="0">
                <a:latin typeface="Century" pitchFamily="18" charset="0"/>
              </a:rPr>
              <a:t>Пропаганда </a:t>
            </a:r>
            <a:r>
              <a:rPr lang="ru-RU" dirty="0">
                <a:latin typeface="Century" pitchFamily="18" charset="0"/>
              </a:rPr>
              <a:t>здорового образа жизни среди учеников.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9" name="Picture 3" descr="C:\Users\-\Desktop\sporta-10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14535"/>
            <a:ext cx="1584176" cy="2263109"/>
          </a:xfrm>
          <a:prstGeom prst="rect">
            <a:avLst/>
          </a:prstGeom>
          <a:noFill/>
        </p:spPr>
      </p:pic>
    </p:spTree>
  </p:cSld>
  <p:clrMapOvr>
    <a:masterClrMapping/>
  </p:clrMapOvr>
  <p:transition advTm="51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Задачи: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Century" pitchFamily="18" charset="0"/>
              </a:rPr>
              <a:t>Выяснить</a:t>
            </a:r>
            <a:r>
              <a:rPr lang="ru-RU" dirty="0">
                <a:latin typeface="Century" pitchFamily="18" charset="0"/>
              </a:rPr>
              <a:t>, что такое здоровье, как его укрепить и </a:t>
            </a:r>
            <a:r>
              <a:rPr lang="ru-RU" dirty="0" smtClean="0">
                <a:latin typeface="Century" pitchFamily="18" charset="0"/>
              </a:rPr>
              <a:t>сохранить</a:t>
            </a:r>
            <a:r>
              <a:rPr lang="ru-RU" dirty="0" smtClean="0">
                <a:latin typeface="Century" pitchFamily="18" charset="0"/>
              </a:rPr>
              <a:t>. </a:t>
            </a:r>
            <a:endParaRPr lang="ru-RU" dirty="0" smtClean="0">
              <a:latin typeface="Century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Century" pitchFamily="18" charset="0"/>
              </a:rPr>
              <a:t>П</a:t>
            </a:r>
            <a:r>
              <a:rPr lang="ru-RU" dirty="0" smtClean="0">
                <a:latin typeface="Century" pitchFamily="18" charset="0"/>
              </a:rPr>
              <a:t>ривлечь </a:t>
            </a:r>
            <a:r>
              <a:rPr lang="ru-RU" dirty="0">
                <a:latin typeface="Century" pitchFamily="18" charset="0"/>
              </a:rPr>
              <a:t>как можно больше одноклассников к здоровому образу жизни.</a:t>
            </a:r>
          </a:p>
          <a:p>
            <a:endParaRPr lang="ru-RU" dirty="0"/>
          </a:p>
        </p:txBody>
      </p:sp>
    </p:spTree>
  </p:cSld>
  <p:clrMapOvr>
    <a:masterClrMapping/>
  </p:clrMapOvr>
  <p:transition advTm="2651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45638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dirty="0" smtClean="0">
                <a:latin typeface="Century" pitchFamily="18" charset="0"/>
              </a:rPr>
              <a:t>Береги платье </a:t>
            </a:r>
            <a:r>
              <a:rPr lang="ru-RU" dirty="0" err="1" smtClean="0">
                <a:latin typeface="Century" pitchFamily="18" charset="0"/>
              </a:rPr>
              <a:t>снову</a:t>
            </a:r>
            <a:r>
              <a:rPr lang="ru-RU" dirty="0" smtClean="0">
                <a:latin typeface="Century" pitchFamily="18" charset="0"/>
              </a:rPr>
              <a:t>, а здоровье …      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Century" pitchFamily="18" charset="0"/>
              </a:rPr>
              <a:t>Чистота – залог …        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Century" pitchFamily="18" charset="0"/>
              </a:rPr>
              <a:t>Двигайся больше – проживёшь …   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entury" pitchFamily="18" charset="0"/>
              </a:rPr>
              <a:t>В здоровом теле … –      </a:t>
            </a:r>
            <a:r>
              <a:rPr lang="ru-RU" dirty="0" smtClean="0"/>
              <a:t>  </a:t>
            </a:r>
            <a:endParaRPr lang="ru-RU" dirty="0"/>
          </a:p>
        </p:txBody>
      </p:sp>
      <p:pic>
        <p:nvPicPr>
          <p:cNvPr id="15363" name="Picture 3" descr="C:\Users\-\Desktop\sporta-9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1524000" cy="1476375"/>
          </a:xfrm>
          <a:prstGeom prst="rect">
            <a:avLst/>
          </a:prstGeom>
          <a:noFill/>
        </p:spPr>
      </p:pic>
    </p:spTree>
  </p:cSld>
  <p:clrMapOvr>
    <a:masterClrMapping/>
  </p:clrMapOvr>
  <p:transition advTm="2493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Владелец\Рабочий стол\0_a49f5_deabad87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3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Результаты анкетирования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322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Лыжный клуб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6386" name="Рисунок 1" descr="C:\Documents and Settings\Владелец\Мои документы\Мои рисунки\ВСЕ ФОТКИ И ВИДЕО\СЕМЕЙНЫЙ ФОТОАРХИВ\2014\18.01.2014\DSC03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128792" cy="46805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8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Занятия в секции каратэ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7410" name="Рисунок 6" descr="C:\Documents and Settings\Владелец\Мои документы\Мои рисунки\ВСЕ ФОТКИ И ВИДЕО\СЕМЕЙНЫЙ ФОТОАРХИВ\2013\эстафета по карате\Копия DSC02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4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На катке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8434" name="Рисунок 1" descr="C:\Documents and Settings\Владелец\Мои документы\Мои рисунки\ВСЕ ФОТКИ И ВИДЕО\СЕМЕЙНЫЙ ФОТОАРХИВ\2012\на катке\Копия DSC0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660" y="1484784"/>
            <a:ext cx="76457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9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МОУ «СОШ № 39»    ПРОЕКТ   «Здоровье – главное богатство» </vt:lpstr>
      <vt:lpstr>Цель проекта</vt:lpstr>
      <vt:lpstr>Задачи:</vt:lpstr>
      <vt:lpstr>Слайд 4</vt:lpstr>
      <vt:lpstr>Слайд 5</vt:lpstr>
      <vt:lpstr>Результаты анкетирования</vt:lpstr>
      <vt:lpstr>Лыжный клуб </vt:lpstr>
      <vt:lpstr>Занятия в секции каратэ</vt:lpstr>
      <vt:lpstr>На катке</vt:lpstr>
      <vt:lpstr>Вывод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«СОШ № 39»    ПРОЕКТ   «Здоровье – главное богатство» </dc:title>
  <dc:creator>-</dc:creator>
  <cp:lastModifiedBy>User</cp:lastModifiedBy>
  <cp:revision>2</cp:revision>
  <dcterms:created xsi:type="dcterms:W3CDTF">2014-03-19T18:12:12Z</dcterms:created>
  <dcterms:modified xsi:type="dcterms:W3CDTF">2014-03-19T19:56:12Z</dcterms:modified>
</cp:coreProperties>
</file>