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15E5-CE60-4B74-97E2-939164EDB482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6FD5-EBC2-43A0-BFEA-7F64772C4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5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515E5-CE60-4B74-97E2-939164EDB482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6FD5-EBC2-43A0-BFEA-7F64772C4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8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000" b="1" smtClean="0">
                <a:solidFill>
                  <a:srgbClr val="CC0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Русская </a:t>
            </a:r>
            <a:br>
              <a:rPr lang="ru-RU" sz="5000" b="1" smtClean="0">
                <a:solidFill>
                  <a:srgbClr val="CC0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000" b="1" smtClean="0">
                <a:solidFill>
                  <a:srgbClr val="CC0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обрядовая кукла</a:t>
            </a:r>
            <a:endParaRPr lang="ru-RU" sz="5000" b="1" dirty="0">
              <a:solidFill>
                <a:srgbClr val="CC0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10433"/>
      </p:ext>
    </p:extLst>
  </p:cSld>
  <p:clrMapOvr>
    <a:masterClrMapping/>
  </p:clrMapOvr>
  <p:transition spd="med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smtClean="0">
                <a:solidFill>
                  <a:srgbClr val="CC0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Долюшка (куколка Счастья)</a:t>
            </a:r>
            <a:endParaRPr lang="ru-RU" sz="3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16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smtClean="0">
                <a:solidFill>
                  <a:srgbClr val="CC0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Кубышка-травница</a:t>
            </a:r>
            <a:endParaRPr lang="ru-RU" sz="3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06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smtClean="0">
                <a:solidFill>
                  <a:srgbClr val="CC0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Зернушка</a:t>
            </a:r>
            <a:endParaRPr lang="ru-RU" sz="3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49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smtClean="0">
                <a:solidFill>
                  <a:srgbClr val="CC0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Филипповка</a:t>
            </a:r>
            <a:endParaRPr lang="ru-RU" sz="3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57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smtClean="0">
                <a:solidFill>
                  <a:srgbClr val="CC0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коза</a:t>
            </a:r>
            <a:endParaRPr lang="ru-RU" sz="3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6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smtClean="0">
                <a:solidFill>
                  <a:srgbClr val="CC0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Домашняя масленица</a:t>
            </a:r>
            <a:endParaRPr lang="ru-RU" sz="3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78960"/>
      </p:ext>
    </p:extLst>
  </p:cSld>
  <p:clrMapOvr>
    <a:masterClrMapping/>
  </p:clrMapOvr>
  <p:transition advTm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15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40595"/>
      </p:ext>
    </p:extLst>
  </p:cSld>
  <p:clrMapOvr>
    <a:masterClrMapping/>
  </p:clrMapOvr>
  <p:transition spd="slow" advClick="0"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2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041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smtClean="0">
                <a:solidFill>
                  <a:srgbClr val="CC0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СПиридон-солнцеворот</a:t>
            </a:r>
            <a:endParaRPr lang="ru-RU" sz="3000" dirty="0">
              <a:solidFill>
                <a:srgbClr val="CC0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9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rgbClr val="CC0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000" smtClean="0">
                <a:solidFill>
                  <a:srgbClr val="CC0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Рождественский ангел</a:t>
            </a:r>
            <a:endParaRPr lang="ru-RU" sz="3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069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067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5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smtClean="0">
                <a:solidFill>
                  <a:srgbClr val="CC0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Зайчик на пальчик</a:t>
            </a:r>
            <a:endParaRPr lang="ru-RU" sz="3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5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smtClean="0">
                <a:solidFill>
                  <a:srgbClr val="CC0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Десятиручка</a:t>
            </a:r>
            <a:endParaRPr lang="ru-RU" sz="3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0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smtClean="0">
                <a:solidFill>
                  <a:srgbClr val="CC0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Здоровье</a:t>
            </a:r>
            <a:endParaRPr lang="ru-RU" sz="3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2854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Экран (4:3)</PresentationFormat>
  <Paragraphs>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Русская  обрядовая кукла</vt:lpstr>
      <vt:lpstr>Презентация PowerPoint</vt:lpstr>
      <vt:lpstr> СПиридон-солнцеворот</vt:lpstr>
      <vt:lpstr>       Рождественский ангел</vt:lpstr>
      <vt:lpstr>Презентация PowerPoint</vt:lpstr>
      <vt:lpstr>Презентация PowerPoint</vt:lpstr>
      <vt:lpstr> Зайчик на пальчик</vt:lpstr>
      <vt:lpstr> Десятиручка</vt:lpstr>
      <vt:lpstr> Здоровье</vt:lpstr>
      <vt:lpstr>  Долюшка (куколка Счастья)</vt:lpstr>
      <vt:lpstr> Кубышка-травница</vt:lpstr>
      <vt:lpstr>Зернушка</vt:lpstr>
      <vt:lpstr>Филипповка</vt:lpstr>
      <vt:lpstr>коза</vt:lpstr>
      <vt:lpstr>Домашняя масленица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 обрядовая кукла</dc:title>
  <dc:creator>VAIO</dc:creator>
  <cp:lastModifiedBy>VAIO</cp:lastModifiedBy>
  <cp:revision>1</cp:revision>
  <dcterms:created xsi:type="dcterms:W3CDTF">2013-03-20T09:39:56Z</dcterms:created>
  <dcterms:modified xsi:type="dcterms:W3CDTF">2013-03-20T09:39:56Z</dcterms:modified>
</cp:coreProperties>
</file>