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DBA59F-C0FE-4958-B336-BCD788E0E978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58467-E0D1-4376-A46B-36E2FD55ED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71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межличностные и внутригрупповые аспекты конфликтных отношений детей 9 – 10 лет.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</a:rPr>
              <a:t>1.2 Участники конфликта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857364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>
              <a:buFont typeface="Wingdings"/>
              <a:buChar char=""/>
              <a:defRPr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участники конфликта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Инициатор  конфликта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Группы поддержки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Другие участники </a:t>
            </a:r>
          </a:p>
          <a:p>
            <a:pPr marL="411480"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Подстрекатель</a:t>
            </a:r>
          </a:p>
          <a:p>
            <a:pPr marL="411480"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Организатор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480">
              <a:defRPr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Медиаторы конфликта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: третейский судья, арбитр, посредник, помощник и наблюдатель.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1.3. Предмет  и объект конфликта</a:t>
            </a: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3633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Предмет конфликта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объективно существующая или воображаемая проблема, служащая основой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Объектом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межличностного конфликта может быть материальная (ресурс), социальная (власть), или духовная (идея, норма, принцип) ценность, к обладанию или пользованию которой стремятся оба оппонента.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факторов и причин возникновения конфликта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объективные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организационно-управленческие,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социально-психологические 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3000372"/>
            <a:ext cx="7772400" cy="85725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Образы конфликтной ситуации, имеющиеся у каждого из участников конфликта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85762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представления участников о самих себе (своих мотивах, целях, ценностях, возможностях и т. п.);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представление о противостоящих сторонах (их мотивах, целях, ценностях, возможностях и т. п.);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каждого участника о том, как другой воспринимает его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5"/>
            <a:ext cx="785818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just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659011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Исходами конфликтами могут быть: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устранение одной или обеих сторон;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приостановка конфликта с возможностью его возобновления;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победа одной из сторон (овладение объектом конфликта);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деление объекта конфликта (симметричное или асимметричное);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согласование о правилах совместного использования объекта;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равнозначная компенсация одной из сторон за овладение объектом другой стороной, отказ обеих сторон от посягательств на данный объект;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альтернативное определение таких объектов, которые удовлетворяют интересы обеих сторон.</a:t>
            </a:r>
          </a:p>
          <a:p>
            <a:pPr marL="411480"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1.4. Степень искажения конфликтной ситуации и исход конфликта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842968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Искажение конфликтной ситуации в целом: в конфликте искажено восприятие не только отдельных элементов конфликта, но и конфликтная ситуация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целом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1462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Искажения восприятия мотивов поведения в конфликте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0043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Искажение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восприятия действий, высказываний,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поступков</a:t>
            </a:r>
          </a:p>
          <a:p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357694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Искажение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восприятия личностных качеств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59011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Исходами конфликтами могут быть: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устранение одной или обеих сторон;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приостановка конфликта с возможностью его возобновления;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победа одной из сторон (овладение объектом конфликта);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деление объекта конфликта (симметричное или асимметричное);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согласование о правилах совместного использования объекта;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равнозначная компенсация одной из сторон за овладение объектом другой стороной, отказ обеих сторон от посягательств на данный объект;</a:t>
            </a:r>
          </a:p>
          <a:p>
            <a:pPr marL="411480">
              <a:buFont typeface="Wingdings"/>
              <a:buChar char="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альтернативное определение таких объектов, которые удовлетворяют интересы обеих сторон.</a:t>
            </a:r>
          </a:p>
          <a:p>
            <a:pPr marL="411480"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Конфликтное взаимодействие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состоит из противоположно направленных действий участников межличностного конфликта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85992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поведения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495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приспособление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основывается на изменении своей позиции, перестройке поведения, сглаживании противоречий, поступаясь иногда своими интересами;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представляет собой совместную выработку решений, удовлетворяющих интересы всех сторон;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компромисс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предполагает взаимные уступки в чем-то важном и принципиальном для каждого из сторон;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избегании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(бездействии) участник стремится выйти из конфликтной ситуации, не решая ее;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соперничество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(конкуренция) заключается в навязывании другой стороне предпочтительного для себя решения.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ТАКТИКА </a:t>
            </a:r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жесткая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(захват и удержание объекта, давление, физическое насилие, психологическое насилие),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нейтральная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(коалиционная, санкционирование, демонстрация действия)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мягкая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(сделки, дружелюбие, фиксация позиции)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9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 по первой главе: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В отечественной психологии конфликт, как правило, определяется как столкновение противоположно направленных целей, интересов, позиций, мнений или взглядов оппонентов или субъектов взаимодействия.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Межличностные конфликты – это сложные социально- психологические явления, возникающие в процессе социального взаимодействия между людьми. Они характеризуются теми же признаками, что и любые конфликты: наличие значимых для сторон противоречий; необходимость их разрешения для нормализации отношений сторон  и их эффективного взаимодействия; действия сторон, направленные на преодоление возникших противоречий, реализацию собственных интересов.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Структура конфликта – это совокупность его устойчивых связей, обеспечивающих целостность, тождественность самому себе, отличие от других явлений социальной жизни.  Без наличия этих связей конфликт не может существовать как динамически взаимосвязанная система и процесс. Составляющими конфликта являются: конфликтная ситуация и конфликтное поведение.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7772400" cy="136245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ГЛАВА II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3000" b="1" dirty="0" smtClean="0"/>
              <a:t>Эмпирическое исследование межличностных и внутригрупповых аспектов конфликтных отношений детей 9-10 лет.</a:t>
            </a:r>
            <a:endParaRPr lang="ru-RU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062912" cy="61436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учащиеся </a:t>
            </a:r>
          </a:p>
          <a:p>
            <a:pPr algn="just"/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«А» класса 9 – 10 лет.</a:t>
            </a:r>
          </a:p>
          <a:p>
            <a:pPr algn="l"/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межличностные и внутригрупповые аспекты конфликтных отношений детей 9 – 10 лет.</a:t>
            </a:r>
          </a:p>
          <a:p>
            <a:pPr algn="l"/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межличностные и внутригрупповые аспекты конфликтных отношений детей 9 – 10 лет.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10" y="447804"/>
            <a:ext cx="8072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Выборка исследования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Эмпирическая часть исследования проводилась в период с марта по апрель 2011 года на базе МОУ Ершовская средняя общеобразовательная школа имени Героя Советского Союза Василия Фабричнова. В эмпирическом исследовании принимали участие обучающиеся 3 «А» класса, в количестве 26 человек в возрасте  9-10 лет (из них 15 девочек, 11 мальчиков).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5720" y="3628967"/>
            <a:ext cx="86439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Поведение: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Учащиеся отличаются очень высокой двигательной активностью. Класс дружный, нарушения дисциплины бывают нечасто; конфликты с учителями возникают очень редко.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856602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в школе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Дети отзывчивы, отличаются самостоятельностью и индивидуальностью взглядов. По популярности среди начальных классов, ученики занимают срединное положение, чрезвычайно общительны, постоянно стараются быть в центре событий, ищут новые впечатления и знакомства.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в семьях: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Детям предоставляется большая самостоятельность, но при этом не ослабляется контроль за их поведением. Обучающиеся живут в дружных семьях и имеют доверительные отношения с родителями.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4444857"/>
            <a:ext cx="871543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целью изучения: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социально-психологической направленности психологической защиты личности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оценки уровня конфликтности личности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использовались известные методики, разработанные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В.В. Бойко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В.И. Андреевым.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-277630"/>
            <a:ext cx="850112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Психодиагностические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обследования тестируемых производились нами исключительно очным групповым методом, только в светлое время суток (утром и днём), только в учебном классе МОУ Ершовской средней общеобразовательной школы имени Героя Советского Союза Василия Фабричнова, исключительно с полного добровольного согласия самих обследуемых, которым, предварительно, в общем виде объяснялись научные цели и задачи настоящего исследования.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00034" y="355695"/>
            <a:ext cx="84296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Методика диагностики доминирующей стратегии психологической защиты в общении. Автор - В. В. Бойко.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респондентов - 26 человек.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 чел. = 100%.</a:t>
            </a:r>
            <a:endParaRPr kumimoji="0" lang="ru-RU" sz="2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28596" y="1508230"/>
            <a:ext cx="850112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данной методике выделяется три основополагающих формы проявлений психологических защит в общении и взаимодействии: миролюбие, избегание и агрессия.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2833772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Миролюбие: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баллов (низкая выраженность) – 13 чел. Х = 12 / 26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100% = 50%.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баллов (средняя выраженность) – 12 чел. Х = 46,1%.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 баллов (высокая выраженность) – 1 чел. Х = 3,9%.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Избегание: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баллов (низкая выраженность) – 18 чел. Х = 69,2%.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баллов (средняя выраженность) – 8 чел. Х = 30,8 %.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 баллов (высокая выраженность) – нет.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Агрессия: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баллов (низкая выраженность) – 23 чел. Х = 88,5%.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баллов (средняя выраженность) – 3 чел. Х = 11,5%.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 баллов (высокая выраженность) –  нет.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719909"/>
            <a:ext cx="86439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«используемой» формой психологической защиты в общении у всех респондентов нашей выборки является «миролюбие», так как средняя и высокая степень выраженности этой закономерности защитных реакций в общении «имеется» у 13-ти человек (50%) из 26-ти (100%). 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85720" y="2423301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«втором месте» форма психологической защиты - "избегание", так как средняя и высокая степень выраженности данной защитной тенденции в общении «проявляется» у 8-ми человек (30,8%) из 26-ти (100%) человек наших тестируемых.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Наконец, наименее «используемой» формой психологической защиты в общении у всех респондентов нашей выборки является «агрессия», так как средняя и высокая степень выраженности этой закономерности защитных реакций в общении «имеется» у  3-х человек (11,5%) из 26-ти (100%).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Описанные показатели в целом, как нам представляется, являются положительными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42910" y="312046"/>
            <a:ext cx="785818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 Тест «Оценка уровня конфликтности личности».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 - В.И. Андреев.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респондентов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26 чел.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 чел. = 100%.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1352529"/>
            <a:ext cx="87154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Уровни конфликтности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конфликтности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–23 баллов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Подсчитываем по формуле: Х = 3/26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100%. Итак, 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11,5%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конфликтности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(24–33 баллов)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 Х =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88,5%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конфликтности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(34–42 баллов)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5720" y="3103572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психодиагностических данных всей нашей выборки по тесту В.И. Андреева выявил, что высокий уровень конфликтности не наблюдается у опрошенных респондентов, а низкий уровень конфликтности у – 11,5% опрошенных.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значимого большинства респондентов – 88,5% выявлен средний (умеренный, адекватный) уровень конфликтности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положительная тенденция, так как она «говорит» о том, что обучающиеся (наши тестируемые) адекватно, соответственно ситуации действуют в конфликте и социально приемлемо конфликтны как личности.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703520"/>
            <a:ext cx="86439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(«умеренный») уровень конфликтности, «показанный» нашими испытуемыми в данном тесте (показатели подавляющего большинства испытуемых – 88,5%) «свидетельствует» буквально следующее. Адекватность реагирования этих испытуемых является «пролонгированной» ("устойчивой") по трём основополагающим параметрам данного явления ("адекватности поведения и деятельности").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испытуемые (88,5%) действуют адекватно (соответственно, соразмерно):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социальным условиям и ситуациям общения и взаимодействия с другими людьми;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субъектам общения и взаимодействия (тем с кем осуществляется коммуникация);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самим себе (своим личностным установкам, ценностям и принципам).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Всё сказанное выше даёт основания утверждать, что наши респонденты (несомненное большинство из них), в общем и целом, весьма адекватно, сдержанно и взвешенно ведут себя в конфликтных ситуациях.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4945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Выводы по эмпирической части исследования.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7272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психодиагностических данных всей нашей выборки по тестовой методике В.В. Бойко выявил, что наиболее «используемой» формой психологической защиты в общении у всех респондентов нашей выборки является «миролюбие», так как средняя и высокая степень выраженности этой закономерности защитных реакций в общении «имеется» у 13-ти человек (50%) из 26-ти (100%).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«втором месте» форма психологической защиты - "избегание", так как средняя и высокая степень выраженности данной защитной тенденции в общении «проявляется» у  8-и человек (30,8%) из 26-ти (100%) человек наших тестируемых.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Наконец, наименее «используемой» формой психологической защиты в общении у всех респондентов нашей выборки является «агрессия», так как средняя и высокая степень выраженности этой закономерности защитных реакций в общении «имеется» у  3-х человек (11,5%) из 26-ти (100%).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Описанные показатели в целом, как нам представляется, являются положительными, так как наиболее «используемой» формой психологической защиты в общении у всех респондентов нашей выборки является «миролюбие», а наименее «используемой» формой психологической защиты в общении у всех респондентов нашей выборки является «агрессия».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914659"/>
            <a:ext cx="8643998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психодиагностических данных всей нашей выборки по тесту В.И. Андреева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выявил, что высокий уровень конфликтности не наблюдается у опрошенных респондентов, а низкий уровень конфликтности у – 11,5% опрошенных.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значимого большинства респондентов – 88,5% выявлен средний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(умеренный, адекватный)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конфликтности. Это положительная тенденция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так как она «говорит» о том, что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обучающиеся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(наши тестируемые)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адекватно, соответственно ситуации действуют в конфликте и социально приемлемо конфликтны как личности.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информационным данным, полученным по применению на нашей эмпирической базе выборке методики "В.И. Андреева", диагностирующей уровень конфликтности личности: "низкий", "средний" (умеренный), "высокий", нами выявлено следующее. Средний уровень конфликтности - у обучающихся 3 «А» класса – 23-х человек (88,5%) из 26 (100%).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71472" y="1373192"/>
            <a:ext cx="835824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обучающихся 3 «А» класса, бесспорно, превалирует средний (умеренный) уровень конфликтности.</a:t>
            </a:r>
            <a:endParaRPr kumimoji="0" lang="ru-RU" sz="20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(«умеренный») уровень конфликтности, «показанный» нашими испытуемыми в данном тесте (показатели подавляющего большинства испытуемых – 88,5%) «свидетельствует» буквально следующее. Адекватность реагирования этих испытуемых является «пролонгированной» ("устойчивой") по основным базовым параметрам конфликтности личности ("психическое поведение и  деятельность").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00034" y="1737964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Гипотеза исследования.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предположили, что наиболее значимыми аспектами конфликтных отношений детей 9-10 лет являются доминирующие стратегии психологической защиты личности в общении и уровень конфликтности личности.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Наряду с этим, мы предположили, что доминирующей стратегией психологической защиты в общении у нашей выборки является миролюбие. Также мы предположили, что в нашей выборке будет наиболее выражен средний уровень конфликтности личности.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38309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14282" y="862133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гипотезы исследования мы предполагали, что наиболее значимыми аспектами конфликтных отношений детей 9-10 лет являются доминирующие стратегии психологической защиты личности в общении и уровень конфликтности личности.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Наряду с этим, мы предположили, что доминирующей стратегией психологической защиты в общении у нашей выборки является миролюбие. Также мы предположили, что в нашей выборке будет наиболее выражен средний уровень конфликтности личности.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4282" y="3401939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психодиагностических данных всей выборки по тестовой методике В.В. Бойко выявил, что примерно у половины респондентов (исходя из представленных сравнительных показателей) наличествует «средняя» (умеренная) выраженность какой-либо одной из трех «измеряемых» основных форм психологической защиты в общении (миролюбия, избегания, агрессии). На этом основании можно говорить о частичной сформированности у значительной части наших тестируемых «предпочитаемой» ими формы психологической защиты в общении.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466837"/>
            <a:ext cx="878687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эмпирического исследования нами выявлено, что наиболее «используемой» формой психологической защиты в общении у всех респондентов нашей выборки является «миролюбие», так как средняя и высокая степень выраженности этой закономерности защитных реакций в общении.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«втором месте» форма психологической защиты - "избегание", так как средняя и высокая степень выраженности данной защитной тенденции в общении «проявляется» у  8-и человек (30,8%) из 26-ти (100%) человек наших тестируемых.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Наконец, наименее «используемой» формой психологической защиты в общении у всех респондентов нашей выборки является «агрессия», так как средняя и высокая степень выраженности этой закономерности защитных реакций в общении «имеется» у  3-х человек (11,5%) из 26-ти (100%).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у обучающихся 3 «А» класса, бесспорно, превалирует средний (умеренный) уровень конфликтности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Исходя из вышесказанного, можно утверждать, что наша гипотеза подтвердилась полностью.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244334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785786" y="1344274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исследования: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Изучить литературу по теме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и выбрать методики для эмпирической части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Провести эмпирические исследования доминирующей стратегии психологической защиты в общении,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оценки уровня конфликтности личности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нашей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Проанализировать полученные результаты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интерпретационные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642910" y="499775"/>
            <a:ext cx="8286808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исследования: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Библиографический метод. Нами был произведён комплексный системный анализ отечественной и иностранной психологической и психотерапевтической научной литературы по основным проблемам исследования.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Психодиагностический метод. Нами были использованы, применены, следующие психодиагностические тестовые методики: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1).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Тест-опросник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В.В. Бойко, направленный на диагностику доминирующей стратегии психологической защиты личности в общении (социально-психологическая направленность психологической защиты);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2).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Тест-опросник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В.И. Андреева «Оценка уровня конфликтности личности».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Описательный метод.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сравнительного системного анализа.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4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34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0010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ГЛАВА I.</a:t>
            </a: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КОНФЛИКТ КАК СЛОЖНОЕ СОЦИАЛЬНО-ПСИХОЛОГИЧЕСКОЕ ЯВЛЕНИЕ.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1455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отечественной психологии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конфликт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определяется как столкновение противоположно направленных целей, интересов, позиций, мнений или взглядов оппонентов или субъектов взаимодействия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Межличностные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сложные социально-психологические явления, возникающие в процессе социального взаимодействия между людьми.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1.1.Сущность и структура конфликта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807249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Межличностные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конфликты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вид социальных отношений и общения. Это многоуровневое, проявляющееся на макро-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микроуровнях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многомерное, имеющее сложную структуру явления.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654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Структура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конфликта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понимается как совокупность устойчивых связей конфликта, обеспечивающих их целостность, тождественность самому себе, отличие от других явлений социальной жизни, без которых он не может существовать как динамически взаимосвязанная целостная система и процесс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структурно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состоит из: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конфликтной ситуации и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конфликтного взаимодействия.</a:t>
            </a:r>
          </a:p>
          <a:p>
            <a:pPr algn="just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свою очередь, конфликтная ситуация включает в себя участников, или стороны конфликта; группы поддержки (авторы описывают межличностный конфликт); объект и предмет конфликта; условия его протекания и образы конфликтной ситуации, имеющиеся у   участников. </a:t>
            </a:r>
          </a:p>
          <a:p>
            <a:pPr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как структурный компонент представляет собой совокупность приемов этого взаимодействия.</a:t>
            </a:r>
          </a:p>
          <a:p>
            <a:pPr algn="just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928670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satMod val="200000"/>
                  </a:schemeClr>
                </a:solidFill>
              </a:rPr>
              <a:t>Структура конфликта: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831640"/>
            <a:ext cx="8001056" cy="3349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b="1" i="1" dirty="0" smtClean="0">
                <a:solidFill>
                  <a:srgbClr val="FF0000"/>
                </a:solidFill>
              </a:rPr>
              <a:t>Конфликтная ситуация: </a:t>
            </a:r>
            <a:r>
              <a:rPr lang="ru-RU" sz="2400" b="1" dirty="0" smtClean="0"/>
              <a:t>стороны (участники) конфликта; объект конфликта; предмет конфликта; условия его возникновения и протекания; образы конфликтной ситуации; исход   конфликта.</a:t>
            </a:r>
          </a:p>
          <a:p>
            <a:pPr algn="just">
              <a:lnSpc>
                <a:spcPct val="80000"/>
              </a:lnSpc>
            </a:pPr>
            <a:r>
              <a:rPr lang="ru-RU" sz="2400" b="1" i="1" dirty="0" smtClean="0">
                <a:solidFill>
                  <a:srgbClr val="FF0000"/>
                </a:solidFill>
              </a:rPr>
              <a:t>Конфликтное взаимодействие.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     Понятие «конфликтная ситуация» - частное понятие по отношению к конфликту и представляет собой его фрагмент, цельный эпизод его развития. Поэтому структура конфликта может рассматриваться и как структура </a:t>
            </a:r>
            <a:r>
              <a:rPr lang="ru-RU" sz="2400" b="1" i="1" dirty="0" smtClean="0"/>
              <a:t>конфликтной ситуации.</a:t>
            </a:r>
            <a:endParaRPr lang="ru-RU" sz="24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2358</Words>
  <Application>Microsoft Office PowerPoint</Application>
  <PresentationFormat>Экран (4:3)</PresentationFormat>
  <Paragraphs>193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межличностные и внутригрупповые аспекты конфликтных отношений детей 9 – 10 лет.  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1.3. Предмет  и объект конфликта  </vt:lpstr>
      <vt:lpstr> Группы факторов и причин возникновения конфликта</vt:lpstr>
      <vt:lpstr> </vt:lpstr>
      <vt:lpstr>1.4. Степень искажения конфликтной ситуации и исход конфликта</vt:lpstr>
      <vt:lpstr>Слайд 15</vt:lpstr>
      <vt:lpstr>Слайд 16</vt:lpstr>
      <vt:lpstr>Слайд 17</vt:lpstr>
      <vt:lpstr>Слайд 18</vt:lpstr>
      <vt:lpstr>ГЛАВА II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межличностные и внутригрупповые аспекты конфликтных отношений детей 9 – 10 лет. </dc:title>
  <dc:creator>Admin</dc:creator>
  <cp:lastModifiedBy>Admin</cp:lastModifiedBy>
  <cp:revision>20</cp:revision>
  <dcterms:created xsi:type="dcterms:W3CDTF">2011-05-03T17:52:41Z</dcterms:created>
  <dcterms:modified xsi:type="dcterms:W3CDTF">2011-05-13T16:29:40Z</dcterms:modified>
</cp:coreProperties>
</file>