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5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6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7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0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2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6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7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8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4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E473-D6F1-4C69-BFBF-A9B6C84B919B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0169-7C03-479F-B638-B35BB41DE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0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68544" y="5301208"/>
            <a:ext cx="5544616" cy="1440160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Презентация 2 «в» класс.</a:t>
            </a:r>
          </a:p>
          <a:p>
            <a:r>
              <a:rPr lang="ru-RU" sz="2600" dirty="0" smtClean="0"/>
              <a:t>Горбунова Марина Николаевна.</a:t>
            </a:r>
          </a:p>
          <a:p>
            <a:r>
              <a:rPr lang="ru-RU" sz="2600" dirty="0" smtClean="0"/>
              <a:t>Учитель начальных классов. </a:t>
            </a:r>
          </a:p>
          <a:p>
            <a:r>
              <a:rPr lang="ru-RU" sz="2600" dirty="0" smtClean="0"/>
              <a:t>Школа №153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40"/>
            <a:ext cx="9144000" cy="6984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97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 </a:t>
            </a:r>
            <a:r>
              <a:rPr lang="ru-RU" sz="5400" b="1" i="1" dirty="0" smtClean="0">
                <a:solidFill>
                  <a:srgbClr val="FF0000"/>
                </a:solidFill>
                <a:latin typeface="Book Antiqua" pitchFamily="18" charset="0"/>
              </a:rPr>
              <a:t>Здоровый образ жизни</a:t>
            </a:r>
            <a:endParaRPr lang="ru-RU" sz="54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1552" y="64886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Презентация 2 «в»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2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27375"/>
            <a:ext cx="5688632" cy="43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"/>
            <a:ext cx="6084168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sz="3600" dirty="0" smtClean="0">
                <a:solidFill>
                  <a:schemeClr val="tx2"/>
                </a:solidFill>
              </a:rPr>
              <a:t>Команда </a:t>
            </a:r>
            <a:r>
              <a:rPr lang="ru-RU" sz="3600" b="1" dirty="0" smtClean="0">
                <a:solidFill>
                  <a:schemeClr val="tx2"/>
                </a:solidFill>
              </a:rPr>
              <a:t>«Здоровые  люди»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520280" cy="65527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С ветром, солнцем </a:t>
            </a:r>
            <a:r>
              <a:rPr lang="ru-RU" sz="3200" b="1" dirty="0" smtClean="0">
                <a:solidFill>
                  <a:srgbClr val="00B050"/>
                </a:solidFill>
              </a:rPr>
              <a:t>подружился.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6444208" cy="5112568"/>
          </a:xfrm>
        </p:spPr>
      </p:pic>
    </p:spTree>
    <p:extLst>
      <p:ext uri="{BB962C8B-B14F-4D97-AF65-F5344CB8AC3E}">
        <p14:creationId xmlns:p14="http://schemas.microsoft.com/office/powerpoint/2010/main" val="20334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62"/>
            <a:ext cx="3779912" cy="4301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98" y="2563762"/>
            <a:ext cx="3216002" cy="43101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7034" y="20608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     </a:t>
            </a:r>
            <a:r>
              <a:rPr lang="ru-RU" sz="2800" b="1" dirty="0">
                <a:solidFill>
                  <a:srgbClr val="00B0F0"/>
                </a:solidFill>
              </a:rPr>
              <a:t>Бодро делал он зарядку,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Душ холодный принимал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0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93214"/>
            <a:ext cx="6840760" cy="5123968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47667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Каждый день он </a:t>
            </a:r>
            <a:r>
              <a:rPr lang="ru-RU" sz="3200" b="1" dirty="0" err="1" smtClean="0">
                <a:solidFill>
                  <a:srgbClr val="C00000"/>
                </a:solidFill>
              </a:rPr>
              <a:t>бегал,прыгал</a:t>
            </a:r>
            <a:r>
              <a:rPr lang="ru-RU" sz="3200" b="1" dirty="0">
                <a:solidFill>
                  <a:srgbClr val="C00000"/>
                </a:solidFill>
              </a:rPr>
              <a:t>,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Много  плавал, </a:t>
            </a:r>
            <a:r>
              <a:rPr lang="ru-RU" sz="3200" b="1" dirty="0" smtClean="0">
                <a:solidFill>
                  <a:srgbClr val="C00000"/>
                </a:solidFill>
              </a:rPr>
              <a:t>в мяч </a:t>
            </a:r>
            <a:r>
              <a:rPr lang="ru-RU" sz="3200" b="1" dirty="0">
                <a:solidFill>
                  <a:srgbClr val="C00000"/>
                </a:solidFill>
              </a:rPr>
              <a:t>играл.</a:t>
            </a:r>
          </a:p>
        </p:txBody>
      </p:sp>
    </p:spTree>
    <p:extLst>
      <p:ext uri="{BB962C8B-B14F-4D97-AF65-F5344CB8AC3E}">
        <p14:creationId xmlns:p14="http://schemas.microsoft.com/office/powerpoint/2010/main" val="14583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8136904" cy="17394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1" y="2033867"/>
            <a:ext cx="3960440" cy="2659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3204195" cy="3247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32264"/>
            <a:ext cx="309634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8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2088232" cy="300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99" y="3861048"/>
            <a:ext cx="2664296" cy="272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1928750" cy="25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2567" y="260648"/>
            <a:ext cx="39004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Сухарики, чипсы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и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газвода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Забудьте, друзья,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 них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НАВСЕГДА 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0" y="2636911"/>
            <a:ext cx="3736363" cy="1874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07" y="3059510"/>
            <a:ext cx="2448272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87" y="474158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     </a:t>
            </a:r>
            <a:r>
              <a:rPr lang="ru-RU" sz="3600" b="1" dirty="0" smtClean="0">
                <a:solidFill>
                  <a:srgbClr val="7030A0"/>
                </a:solidFill>
              </a:rPr>
              <a:t>Мы </a:t>
            </a:r>
            <a:r>
              <a:rPr lang="ru-RU" sz="3600" b="1" dirty="0">
                <a:solidFill>
                  <a:srgbClr val="7030A0"/>
                </a:solidFill>
              </a:rPr>
              <a:t>возьмём с собой лишь тех, 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                      Кто настроен на успех,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                     На здоровье, на удачу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                     </a:t>
            </a:r>
            <a:r>
              <a:rPr lang="ru-RU" sz="3600" b="1" dirty="0" smtClean="0">
                <a:solidFill>
                  <a:srgbClr val="7030A0"/>
                </a:solidFill>
              </a:rPr>
              <a:t>   И </a:t>
            </a:r>
            <a:r>
              <a:rPr lang="ru-RU" sz="3600" b="1" dirty="0">
                <a:solidFill>
                  <a:srgbClr val="7030A0"/>
                </a:solidFill>
              </a:rPr>
              <a:t>никак нельзя иначе…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5544616" cy="46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32190" cy="6195714"/>
          </a:xfrm>
        </p:spPr>
      </p:pic>
    </p:spTree>
    <p:extLst>
      <p:ext uri="{BB962C8B-B14F-4D97-AF65-F5344CB8AC3E}">
        <p14:creationId xmlns:p14="http://schemas.microsoft.com/office/powerpoint/2010/main" val="41364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90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С ветром, солнцем подружился.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Мы возьмём с собой лишь тех,                        Кто настроен на успех,                      На здоровье, на удачу                         И никак нельзя иначе…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4</cp:revision>
  <dcterms:created xsi:type="dcterms:W3CDTF">2012-12-02T10:55:40Z</dcterms:created>
  <dcterms:modified xsi:type="dcterms:W3CDTF">2012-12-02T11:35:38Z</dcterms:modified>
</cp:coreProperties>
</file>