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B6A71B-8894-4C1C-93C0-A60A798CB47C}" type="datetimeFigureOut">
              <a:rPr lang="ru-RU" smtClean="0"/>
              <a:t>25.08.2014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D239C4-8C6C-4C3D-9D8B-D4B5AB88561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239C4-8C6C-4C3D-9D8B-D4B5AB885614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FDC64-FB1D-47E7-BAE0-0C42A868988A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5F1E293-BF57-43D6-8161-E7677898BF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FDC64-FB1D-47E7-BAE0-0C42A868988A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1E293-BF57-43D6-8161-E7677898BF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FDC64-FB1D-47E7-BAE0-0C42A868988A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1E293-BF57-43D6-8161-E7677898BF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FDC64-FB1D-47E7-BAE0-0C42A868988A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5F1E293-BF57-43D6-8161-E7677898BF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FDC64-FB1D-47E7-BAE0-0C42A868988A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1E293-BF57-43D6-8161-E7677898BF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FDC64-FB1D-47E7-BAE0-0C42A868988A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1E293-BF57-43D6-8161-E7677898BF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FDC64-FB1D-47E7-BAE0-0C42A868988A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5F1E293-BF57-43D6-8161-E7677898BF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FDC64-FB1D-47E7-BAE0-0C42A868988A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1E293-BF57-43D6-8161-E7677898BF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FDC64-FB1D-47E7-BAE0-0C42A868988A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1E293-BF57-43D6-8161-E7677898BF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FDC64-FB1D-47E7-BAE0-0C42A868988A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1E293-BF57-43D6-8161-E7677898BF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FDC64-FB1D-47E7-BAE0-0C42A868988A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1E293-BF57-43D6-8161-E7677898BF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53FDC64-FB1D-47E7-BAE0-0C42A868988A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5F1E293-BF57-43D6-8161-E7677898BF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196752"/>
            <a:ext cx="8458200" cy="122237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Письмо строчной и заглавной букв «</a:t>
            </a:r>
            <a:r>
              <a:rPr lang="ru-RU" b="1" dirty="0" err="1" smtClean="0"/>
              <a:t>Чч</a:t>
            </a:r>
            <a:r>
              <a:rPr lang="ru-RU" b="1" dirty="0" smtClean="0"/>
              <a:t>», слов с буквой «ч» и сочетаниями «</a:t>
            </a:r>
            <a:r>
              <a:rPr lang="ru-RU" b="1" dirty="0" err="1" smtClean="0"/>
              <a:t>ча-чу</a:t>
            </a:r>
            <a:r>
              <a:rPr lang="ru-RU" b="1" dirty="0" smtClean="0"/>
              <a:t>»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700" b="1" dirty="0" smtClean="0">
                <a:solidFill>
                  <a:srgbClr val="0070C0"/>
                </a:solidFill>
              </a:rPr>
              <a:t>презентация </a:t>
            </a:r>
            <a:br>
              <a:rPr lang="ru-RU" sz="2700" b="1" dirty="0" smtClean="0">
                <a:solidFill>
                  <a:srgbClr val="0070C0"/>
                </a:solidFill>
              </a:rPr>
            </a:br>
            <a:r>
              <a:rPr lang="ru-RU" sz="2700" b="1" dirty="0" smtClean="0">
                <a:solidFill>
                  <a:srgbClr val="0070C0"/>
                </a:solidFill>
              </a:rPr>
              <a:t>по  русскому  языку</a:t>
            </a:r>
            <a:br>
              <a:rPr lang="ru-RU" sz="2700" b="1" dirty="0" smtClean="0">
                <a:solidFill>
                  <a:srgbClr val="0070C0"/>
                </a:solidFill>
              </a:rPr>
            </a:br>
            <a:r>
              <a:rPr lang="ru-RU" sz="2700" b="1" dirty="0" smtClean="0">
                <a:solidFill>
                  <a:srgbClr val="0070C0"/>
                </a:solidFill>
              </a:rPr>
              <a:t>1  класс</a:t>
            </a: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8104" y="3501008"/>
            <a:ext cx="3417640" cy="165618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Учитель начальных классов</a:t>
            </a:r>
          </a:p>
          <a:p>
            <a:r>
              <a:rPr lang="ru-RU" dirty="0" smtClean="0"/>
              <a:t>ГБОУ СОШ № 117</a:t>
            </a:r>
          </a:p>
          <a:p>
            <a:r>
              <a:rPr lang="ru-RU" dirty="0" smtClean="0"/>
              <a:t>Выборгского района </a:t>
            </a:r>
          </a:p>
          <a:p>
            <a:r>
              <a:rPr lang="ru-RU" dirty="0" err="1" smtClean="0"/>
              <a:t>Бочарова</a:t>
            </a:r>
            <a:r>
              <a:rPr lang="ru-RU" dirty="0" smtClean="0"/>
              <a:t> Наталья Алексеевна</a:t>
            </a:r>
          </a:p>
          <a:p>
            <a:r>
              <a:rPr lang="ru-RU" dirty="0" smtClean="0"/>
              <a:t>Санкт-Петербург</a:t>
            </a:r>
          </a:p>
          <a:p>
            <a:r>
              <a:rPr lang="ru-RU" dirty="0" smtClean="0"/>
              <a:t>1 класс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ФИЗКУЛЬТМИНУТКА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4162"/>
            <a:ext cx="4427984" cy="45259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	Стали мы учениками,</a:t>
            </a:r>
          </a:p>
          <a:p>
            <a:pPr>
              <a:buNone/>
            </a:pPr>
            <a:r>
              <a:rPr lang="ru-RU" dirty="0" smtClean="0"/>
              <a:t>	Соблюдаем режим сами.</a:t>
            </a:r>
          </a:p>
          <a:p>
            <a:pPr>
              <a:buNone/>
            </a:pPr>
            <a:r>
              <a:rPr lang="ru-RU" dirty="0" smtClean="0"/>
              <a:t>	Утром мы, когда проснулись,</a:t>
            </a:r>
          </a:p>
          <a:p>
            <a:pPr>
              <a:buNone/>
            </a:pPr>
            <a:r>
              <a:rPr lang="ru-RU" dirty="0" smtClean="0"/>
              <a:t>	Улыбнулись, потянулись.</a:t>
            </a:r>
          </a:p>
          <a:p>
            <a:pPr>
              <a:buNone/>
            </a:pPr>
            <a:r>
              <a:rPr lang="ru-RU" dirty="0" smtClean="0"/>
              <a:t>	Для здоровья, настроенья</a:t>
            </a:r>
          </a:p>
          <a:p>
            <a:pPr>
              <a:buNone/>
            </a:pPr>
            <a:r>
              <a:rPr lang="ru-RU" dirty="0" smtClean="0"/>
              <a:t>	Делаем мы упражненья:</a:t>
            </a:r>
          </a:p>
          <a:p>
            <a:pPr>
              <a:buNone/>
            </a:pPr>
            <a:r>
              <a:rPr lang="ru-RU" dirty="0" smtClean="0"/>
              <a:t>	Руки вверх и руки вниз,</a:t>
            </a:r>
          </a:p>
          <a:p>
            <a:pPr>
              <a:buNone/>
            </a:pPr>
            <a:r>
              <a:rPr lang="ru-RU" dirty="0" smtClean="0"/>
              <a:t>	На носочки поднялись.</a:t>
            </a:r>
          </a:p>
          <a:p>
            <a:pPr>
              <a:buNone/>
            </a:pPr>
            <a:r>
              <a:rPr lang="ru-RU" dirty="0" smtClean="0"/>
              <a:t>	То присели, то нагнулись</a:t>
            </a:r>
          </a:p>
          <a:p>
            <a:pPr>
              <a:buNone/>
            </a:pPr>
            <a:r>
              <a:rPr lang="ru-RU" dirty="0" smtClean="0"/>
              <a:t>	И, опять же, улыбнулись.</a:t>
            </a:r>
          </a:p>
          <a:p>
            <a:pPr>
              <a:buNone/>
            </a:pPr>
            <a:r>
              <a:rPr lang="ru-RU" dirty="0" smtClean="0"/>
              <a:t>	А потом мы умывались,</a:t>
            </a:r>
          </a:p>
          <a:p>
            <a:pPr>
              <a:buNone/>
            </a:pPr>
            <a:r>
              <a:rPr lang="ru-RU" dirty="0" smtClean="0"/>
              <a:t>	Аккуратно одевались,</a:t>
            </a:r>
          </a:p>
          <a:p>
            <a:pPr>
              <a:buNone/>
            </a:pPr>
            <a:r>
              <a:rPr lang="ru-RU" dirty="0" smtClean="0"/>
              <a:t>	Завтракали, не торопясь,</a:t>
            </a:r>
          </a:p>
          <a:p>
            <a:pPr>
              <a:buNone/>
            </a:pPr>
            <a:r>
              <a:rPr lang="ru-RU" dirty="0" smtClean="0"/>
              <a:t>	В школу, к знаниям стремясь.</a:t>
            </a:r>
          </a:p>
          <a:p>
            <a:endParaRPr lang="ru-RU" dirty="0"/>
          </a:p>
        </p:txBody>
      </p:sp>
      <p:pic>
        <p:nvPicPr>
          <p:cNvPr id="22530" name="Picture 2" descr="C:\Documents and Settings\Admin\Рабочий стол\dlja_va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060848"/>
            <a:ext cx="5367337" cy="2992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72816"/>
            <a:ext cx="6336704" cy="602704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/>
              <a:t>Молодцы!!!</a:t>
            </a:r>
            <a:endParaRPr lang="ru-RU" sz="7200" dirty="0"/>
          </a:p>
        </p:txBody>
      </p:sp>
      <p:pic>
        <p:nvPicPr>
          <p:cNvPr id="4" name="Picture 2" descr="1299248180_chipollino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2120" y="1412776"/>
            <a:ext cx="3096344" cy="4533210"/>
          </a:xfrm>
          <a:prstGeom prst="rect">
            <a:avLst/>
          </a:prstGeom>
          <a:noFill/>
        </p:spPr>
      </p:pic>
      <p:pic>
        <p:nvPicPr>
          <p:cNvPr id="5" name="Рисунок 4" descr="чипполино и друзья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75856" y="2924944"/>
            <a:ext cx="2376264" cy="3168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1772816"/>
            <a:ext cx="76328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Многим долго неизвестный,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Стал он каждому дружком.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Всем по сказке интересной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Мальчик-луковка знаком.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Очень просто, хоть и длинно,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Он зовётся ...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Отгадай загадку: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299248180_chipollin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1988840"/>
            <a:ext cx="2213281" cy="3240360"/>
          </a:xfrm>
          <a:prstGeom prst="rect">
            <a:avLst/>
          </a:prstGeom>
          <a:noFill/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483768" y="620688"/>
            <a:ext cx="33482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dirty="0" err="1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Чиполлино</a:t>
            </a:r>
            <a:endParaRPr lang="ru-RU" sz="4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196752"/>
            <a:ext cx="8458200" cy="1222375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32656"/>
            <a:ext cx="6912768" cy="5040560"/>
          </a:xfrm>
        </p:spPr>
        <p:txBody>
          <a:bodyPr>
            <a:normAutofit/>
          </a:bodyPr>
          <a:lstStyle/>
          <a:p>
            <a:r>
              <a:rPr lang="ru-RU" dirty="0" smtClean="0"/>
              <a:t>«- Чиполлино, - сказал на прощание отец, - теперь ты уже большой и можешь сам о себе подумать. Отправляйся странствовать по белу свету, поучись уму-разуму.</a:t>
            </a:r>
          </a:p>
          <a:p>
            <a:r>
              <a:rPr lang="ru-RU" dirty="0" smtClean="0"/>
              <a:t>- Как же мне учиться? Книжек у меня нет, да и купить их не на что.</a:t>
            </a:r>
          </a:p>
          <a:p>
            <a:r>
              <a:rPr lang="ru-RU" dirty="0" smtClean="0"/>
              <a:t>- Не беда, жизнь научит.</a:t>
            </a:r>
          </a:p>
          <a:p>
            <a:r>
              <a:rPr lang="ru-RU" dirty="0" smtClean="0"/>
              <a:t>Попрощавшись с дядей, матерью и братьями, Чиполлино завязал свои вещи в узелок и пошёл куда глаза глядят, и, должно быть, выбрал верный путь.»</a:t>
            </a:r>
            <a:endParaRPr lang="ru-RU" dirty="0"/>
          </a:p>
        </p:txBody>
      </p:sp>
      <p:pic>
        <p:nvPicPr>
          <p:cNvPr id="5" name="Picture 2" descr="1299248180_chipollin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0719" y="2060848"/>
            <a:ext cx="2213281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5373216"/>
            <a:ext cx="8424936" cy="1224136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кто выполнит все задания Чиполлино без ошибок, тот станет его другом, как Вишенка и Редиска.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чипполино и друзья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476672"/>
            <a:ext cx="5904656" cy="471718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5373216"/>
            <a:ext cx="8352928" cy="1296144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вы получите на память об этом уроке портрет Чиполлино и его друзей, который можно будет раскрасить на уроке изобразительного искусства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чипполино и друзья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43808" y="260648"/>
            <a:ext cx="3528392" cy="50405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772816"/>
            <a:ext cx="712879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Все </a:t>
            </a:r>
            <a:r>
              <a:rPr lang="ru-RU" sz="4400" dirty="0"/>
              <a:t>друзья мои решили:</a:t>
            </a:r>
          </a:p>
          <a:p>
            <a:r>
              <a:rPr lang="ru-RU" sz="4400" dirty="0" smtClean="0"/>
              <a:t>Эту </a:t>
            </a:r>
            <a:r>
              <a:rPr lang="ru-RU" sz="4400" dirty="0"/>
              <a:t>букву пишут, как четыре.</a:t>
            </a:r>
          </a:p>
          <a:p>
            <a:r>
              <a:rPr lang="ru-RU" sz="4400" dirty="0" smtClean="0"/>
              <a:t>Только </a:t>
            </a:r>
            <a:r>
              <a:rPr lang="ru-RU" sz="4400" dirty="0"/>
              <a:t>с цифрами, друзья,</a:t>
            </a:r>
          </a:p>
          <a:p>
            <a:r>
              <a:rPr lang="ru-RU" sz="4400" dirty="0" smtClean="0"/>
              <a:t>Буквы </a:t>
            </a:r>
            <a:r>
              <a:rPr lang="ru-RU" sz="4400" dirty="0"/>
              <a:t>путать нам нельзя.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Отгадай букву</a:t>
            </a:r>
            <a:endParaRPr lang="ru-RU" dirty="0"/>
          </a:p>
        </p:txBody>
      </p:sp>
      <p:pic>
        <p:nvPicPr>
          <p:cNvPr id="5" name="Picture 2" descr="1299248180_chipollin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3356992"/>
            <a:ext cx="2213281" cy="324036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Большая буква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	Букве поручено важное дело,</a:t>
            </a:r>
          </a:p>
          <a:p>
            <a:pPr>
              <a:buNone/>
            </a:pPr>
            <a:r>
              <a:rPr lang="ru-RU" dirty="0" smtClean="0"/>
              <a:t>	Ставится в слове</a:t>
            </a:r>
          </a:p>
          <a:p>
            <a:pPr>
              <a:buNone/>
            </a:pPr>
            <a:r>
              <a:rPr lang="ru-RU" dirty="0" smtClean="0"/>
              <a:t>	Не зря и не просто</a:t>
            </a:r>
          </a:p>
          <a:p>
            <a:pPr>
              <a:buNone/>
            </a:pPr>
            <a:r>
              <a:rPr lang="ru-RU" dirty="0" smtClean="0"/>
              <a:t>	Буква такого высокого роста.</a:t>
            </a:r>
          </a:p>
          <a:p>
            <a:pPr>
              <a:buNone/>
            </a:pPr>
            <a:r>
              <a:rPr lang="ru-RU" dirty="0" smtClean="0"/>
              <a:t>	Ставится буква в предложении в начале,</a:t>
            </a:r>
          </a:p>
          <a:p>
            <a:pPr>
              <a:buNone/>
            </a:pPr>
            <a:r>
              <a:rPr lang="ru-RU" dirty="0" smtClean="0"/>
              <a:t>	Чтобы начало все замечали.</a:t>
            </a:r>
          </a:p>
          <a:p>
            <a:pPr>
              <a:buNone/>
            </a:pPr>
            <a:r>
              <a:rPr lang="ru-RU" dirty="0" smtClean="0"/>
              <a:t>	Имя, фамилия пишутся с нею,</a:t>
            </a:r>
          </a:p>
          <a:p>
            <a:pPr>
              <a:buNone/>
            </a:pPr>
            <a:r>
              <a:rPr lang="ru-RU" dirty="0" smtClean="0"/>
              <a:t>	Чтобы заметней им быть и виднее.</a:t>
            </a:r>
          </a:p>
          <a:p>
            <a:pPr>
              <a:buNone/>
            </a:pPr>
            <a:r>
              <a:rPr lang="ru-RU" dirty="0" smtClean="0"/>
              <a:t>	Буква большая – совсем не пустяк;</a:t>
            </a:r>
          </a:p>
          <a:p>
            <a:pPr>
              <a:buNone/>
            </a:pPr>
            <a:r>
              <a:rPr lang="ru-RU" dirty="0" smtClean="0"/>
              <a:t>	В букве большой уважения знак!</a:t>
            </a:r>
            <a:endParaRPr lang="ru-RU" dirty="0"/>
          </a:p>
        </p:txBody>
      </p:sp>
      <p:pic>
        <p:nvPicPr>
          <p:cNvPr id="4" name="Picture 2" descr="1299248180_chipollin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3212976"/>
            <a:ext cx="2213281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Без имени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700808"/>
            <a:ext cx="2118417" cy="48605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Отгадай загадку</a:t>
            </a:r>
            <a:endParaRPr lang="ru-RU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95536" y="1412776"/>
            <a:ext cx="568863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Кто шагает с сумкой книг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Утром в школу?...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</TotalTime>
  <Words>230</Words>
  <Application>Microsoft Office PowerPoint</Application>
  <PresentationFormat>Экран (4:3)</PresentationFormat>
  <Paragraphs>58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Письмо строчной и заглавной букв «Чч», слов с буквой «ч» и сочетаниями «ча-чу»   презентация  по  русскому  языку 1  класс    </vt:lpstr>
      <vt:lpstr>Отгадай загадку:</vt:lpstr>
      <vt:lpstr>Слайд 3</vt:lpstr>
      <vt:lpstr> </vt:lpstr>
      <vt:lpstr>кто выполнит все задания Чиполлино без ошибок, тот станет его другом, как Вишенка и Редиска.  </vt:lpstr>
      <vt:lpstr>вы получите на память об этом уроке портрет Чиполлино и его друзей, который можно будет раскрасить на уроке изобразительного искусства </vt:lpstr>
      <vt:lpstr>Отгадай букву</vt:lpstr>
      <vt:lpstr>Большая буква</vt:lpstr>
      <vt:lpstr>Отгадай загадку</vt:lpstr>
      <vt:lpstr>ФИЗКУЛЬТМИНУТКА</vt:lpstr>
      <vt:lpstr>Молодцы!!!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Письмо строчной и заглавной букв «Чч», слов с буквой «ч» и сочетаниями «ча-чу» </dc:title>
  <dc:creator>Admin</dc:creator>
  <cp:lastModifiedBy>Admin</cp:lastModifiedBy>
  <cp:revision>11</cp:revision>
  <dcterms:created xsi:type="dcterms:W3CDTF">2014-08-23T19:02:11Z</dcterms:created>
  <dcterms:modified xsi:type="dcterms:W3CDTF">2014-08-25T09:10:06Z</dcterms:modified>
</cp:coreProperties>
</file>