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8" r:id="rId4"/>
    <p:sldId id="263" r:id="rId5"/>
    <p:sldId id="266" r:id="rId6"/>
    <p:sldId id="267" r:id="rId7"/>
    <p:sldId id="257" r:id="rId8"/>
    <p:sldId id="259" r:id="rId9"/>
    <p:sldId id="270" r:id="rId10"/>
    <p:sldId id="271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660"/>
  </p:normalViewPr>
  <p:slideViewPr>
    <p:cSldViewPr>
      <p:cViewPr varScale="1">
        <p:scale>
          <a:sx n="108" d="100"/>
          <a:sy n="108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9144000" cy="684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tt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</a:p>
          <a:p>
            <a:pPr marL="0" indent="0">
              <a:buNone/>
            </a:pPr>
            <a:endParaRPr lang="tt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tt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</a:t>
            </a:r>
            <a:r>
              <a:rPr lang="tt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Бүген </a:t>
            </a:r>
            <a:r>
              <a:rPr lang="tt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көн нинди?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52" y="4149080"/>
            <a:ext cx="1835696" cy="229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95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79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t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Рәхмәт.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2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Кояш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tt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көлми.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206"/>
            <a:ext cx="8928992" cy="662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t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Җил салкын.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10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t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Кошлар китәләр.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2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t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Тамчылар юк.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3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t-RU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Кар ява.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54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9144000" cy="684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tt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</a:t>
            </a:r>
            <a:endParaRPr lang="tt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tt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 </a:t>
            </a:r>
            <a:r>
              <a:rPr lang="tt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мы? / - ме?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57731"/>
            <a:ext cx="2088232" cy="265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6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9144000" cy="684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Подбери слова к окончаниям.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МЫ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 </a:t>
            </a:r>
            <a:r>
              <a:rPr lang="ru-RU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  <a:p>
            <a:pPr marL="0" indent="0">
              <a:buNone/>
            </a:pPr>
            <a:endParaRPr lang="tt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                                         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18671"/>
            <a:ext cx="2160240" cy="344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49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9144000" cy="684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t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Белән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" y="1052736"/>
            <a:ext cx="2305674" cy="230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88439"/>
            <a:ext cx="1821557" cy="169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2359149" cy="157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64" y="4212245"/>
            <a:ext cx="2316047" cy="173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78200"/>
            <a:ext cx="2462692" cy="17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98360"/>
            <a:ext cx="2579610" cy="183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46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Кояш көлми.</vt:lpstr>
      <vt:lpstr>Җил салкын.</vt:lpstr>
      <vt:lpstr>Кошлар китәләр.</vt:lpstr>
      <vt:lpstr>Тамчылар юк.</vt:lpstr>
      <vt:lpstr>Кар ява.</vt:lpstr>
      <vt:lpstr>Презентация PowerPoint</vt:lpstr>
      <vt:lpstr>Подбери слова к окончаниям.</vt:lpstr>
      <vt:lpstr>Белән</vt:lpstr>
      <vt:lpstr>Презентация PowerPoint</vt:lpstr>
      <vt:lpstr>Рәхмәт.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Бүген көн нинди?</dc:title>
  <dc:creator>Ilshat</dc:creator>
  <cp:lastModifiedBy>Ilshat</cp:lastModifiedBy>
  <cp:revision>25</cp:revision>
  <dcterms:created xsi:type="dcterms:W3CDTF">2014-04-15T15:04:49Z</dcterms:created>
  <dcterms:modified xsi:type="dcterms:W3CDTF">2014-04-26T16:43:32Z</dcterms:modified>
</cp:coreProperties>
</file>