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66C042-1A85-4ECD-AD96-7F45814943F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08151A-D272-4D36-873C-BA3CB7A22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Каждый день – всегда, везде</a:t>
            </a:r>
          </a:p>
          <a:p>
            <a:r>
              <a:rPr lang="ru-RU" sz="4400" dirty="0" smtClean="0"/>
              <a:t>На занятиях, в игре.</a:t>
            </a:r>
          </a:p>
          <a:p>
            <a:r>
              <a:rPr lang="ru-RU" sz="4400" dirty="0" smtClean="0"/>
              <a:t>Смело, четко говорим </a:t>
            </a:r>
          </a:p>
          <a:p>
            <a:r>
              <a:rPr lang="ru-RU" sz="4400" dirty="0" smtClean="0"/>
              <a:t>И тихонечко сидим.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dirty="0" smtClean="0"/>
              <a:t>Минутка чистописания</a:t>
            </a:r>
            <a:endParaRPr lang="ru-RU" dirty="0"/>
          </a:p>
        </p:txBody>
      </p:sp>
      <p:pic>
        <p:nvPicPr>
          <p:cNvPr id="1026" name="Picture 2" descr="C:\Users\пК\Documents\0002-004-ZHi-sh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632848" cy="554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Составьте из группы слов предложение по схеме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Шарик, маленький, из-под крыльца, залаял, звонко.</a:t>
            </a:r>
          </a:p>
          <a:p>
            <a:r>
              <a:rPr lang="ru-RU" dirty="0" smtClean="0"/>
              <a:t>- Подчеркните грамматическую основу предложения.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8092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КАКОЙ?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78092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78092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сделал?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78092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2780928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Откуда?</a:t>
            </a:r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>
            <a:off x="1331640" y="2348880"/>
            <a:ext cx="158417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3203848" y="2348880"/>
            <a:ext cx="1152128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644008" y="234888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16016" y="1988840"/>
            <a:ext cx="31683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Прочитайте текст. Разделите текст на предложения. Выпишите только нераспространенное предложение.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429000"/>
            <a:ext cx="7498080" cy="2819400"/>
          </a:xfrm>
        </p:spPr>
        <p:txBody>
          <a:bodyPr/>
          <a:lstStyle/>
          <a:p>
            <a:r>
              <a:rPr lang="ru-RU" dirty="0" smtClean="0"/>
              <a:t>Пришла зима река скована льдом поля и луга покрыты белым ковром.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Выпишите из предложения сочетания слов, связанных по смыслу.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ru-RU" dirty="0" smtClean="0"/>
              <a:t>Шумная стайка воробьёв подлетела к старому дому.</a:t>
            </a:r>
          </a:p>
          <a:p>
            <a:r>
              <a:rPr lang="ru-RU" dirty="0" smtClean="0"/>
              <a:t>Стайка (какая?)________</a:t>
            </a:r>
          </a:p>
          <a:p>
            <a:r>
              <a:rPr lang="ru-RU" dirty="0" smtClean="0"/>
              <a:t>Подлетела (куда?)_______</a:t>
            </a:r>
          </a:p>
          <a:p>
            <a:r>
              <a:rPr lang="ru-RU" dirty="0" smtClean="0"/>
              <a:t>Стайка (кого?)________</a:t>
            </a:r>
          </a:p>
          <a:p>
            <a:r>
              <a:rPr lang="ru-RU" dirty="0" smtClean="0"/>
              <a:t>К дому (какому?)_________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Используя слова для справок, составьте и запишите распространенные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132856"/>
            <a:ext cx="7674056" cy="4115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Пришла осень. Идут дожди. Птицы улетели. Выпал снег.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Слова для справок: проливные, золотая, первый, в тёплые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75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 меня сегодня получалось: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Мне было сложно: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Я бы хотел: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Моё настроение:</a:t>
            </a:r>
          </a:p>
          <a:p>
            <a:endParaRPr lang="ru-RU" dirty="0"/>
          </a:p>
        </p:txBody>
      </p:sp>
      <p:pic>
        <p:nvPicPr>
          <p:cNvPr id="4" name="Picture 1" descr="F:\Анимации\мальчик думает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89040"/>
            <a:ext cx="135732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9" descr="rose12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Oval 14"/>
          <p:cNvSpPr>
            <a:spLocks noChangeArrowheads="1"/>
          </p:cNvSpPr>
          <p:nvPr/>
        </p:nvSpPr>
        <p:spPr bwMode="auto">
          <a:xfrm>
            <a:off x="395288" y="2781300"/>
            <a:ext cx="1584325" cy="16557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М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3" name="Oval 15"/>
          <p:cNvSpPr>
            <a:spLocks noChangeArrowheads="1"/>
          </p:cNvSpPr>
          <p:nvPr/>
        </p:nvSpPr>
        <p:spPr bwMode="auto">
          <a:xfrm>
            <a:off x="1692275" y="2852738"/>
            <a:ext cx="1223963" cy="12969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О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4" name="Oval 16"/>
          <p:cNvSpPr>
            <a:spLocks noChangeArrowheads="1"/>
          </p:cNvSpPr>
          <p:nvPr/>
        </p:nvSpPr>
        <p:spPr bwMode="auto">
          <a:xfrm>
            <a:off x="2700338" y="2205038"/>
            <a:ext cx="1441450" cy="1439862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Л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3779838" y="2924175"/>
            <a:ext cx="1368425" cy="137001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 smtClean="0">
                <a:solidFill>
                  <a:srgbClr val="0000FF"/>
                </a:solidFill>
              </a:rPr>
              <a:t>О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6" name="Oval 18"/>
          <p:cNvSpPr>
            <a:spLocks noChangeArrowheads="1"/>
          </p:cNvSpPr>
          <p:nvPr/>
        </p:nvSpPr>
        <p:spPr bwMode="auto">
          <a:xfrm>
            <a:off x="5003800" y="2492375"/>
            <a:ext cx="1512888" cy="14414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7" name="Oval 19"/>
          <p:cNvSpPr>
            <a:spLocks noChangeArrowheads="1"/>
          </p:cNvSpPr>
          <p:nvPr/>
        </p:nvSpPr>
        <p:spPr bwMode="auto">
          <a:xfrm>
            <a:off x="6011863" y="3429000"/>
            <a:ext cx="1439862" cy="1368425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Ц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8" name="Oval 20"/>
          <p:cNvSpPr>
            <a:spLocks noChangeArrowheads="1"/>
          </p:cNvSpPr>
          <p:nvPr/>
        </p:nvSpPr>
        <p:spPr bwMode="auto">
          <a:xfrm>
            <a:off x="7235825" y="2852738"/>
            <a:ext cx="1511300" cy="1512887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ы</a:t>
            </a:r>
            <a:r>
              <a:rPr lang="ru-RU" sz="4000" b="1" dirty="0" smtClean="0">
                <a:solidFill>
                  <a:srgbClr val="0000FF"/>
                </a:solidFill>
              </a:rPr>
              <a:t>!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37899" name="Text Box 23"/>
          <p:cNvSpPr txBox="1">
            <a:spLocks noChangeArrowheads="1"/>
          </p:cNvSpPr>
          <p:nvPr/>
        </p:nvSpPr>
        <p:spPr bwMode="auto">
          <a:xfrm>
            <a:off x="3059113" y="2205038"/>
            <a:ext cx="9366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8800" b="1">
              <a:latin typeface="Comic Sans MS" pitchFamily="66" charset="0"/>
            </a:endParaRPr>
          </a:p>
        </p:txBody>
      </p:sp>
      <p:pic>
        <p:nvPicPr>
          <p:cNvPr id="37900" name="Picture 28" descr="j04280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365625"/>
            <a:ext cx="33845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2484438" y="404813"/>
            <a:ext cx="456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 advTm="15844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80"/>
                            </p:stCondLst>
                            <p:childTnLst>
                              <p:par>
                                <p:cTn id="1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80"/>
                            </p:stCondLst>
                            <p:childTnLst>
                              <p:par>
                                <p:cTn id="2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80"/>
                            </p:stCondLst>
                            <p:childTnLst>
                              <p:par>
                                <p:cTn id="3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80"/>
                            </p:stCondLst>
                            <p:childTnLst>
                              <p:par>
                                <p:cTn id="4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80"/>
                            </p:stCondLst>
                            <p:childTnLst>
                              <p:par>
                                <p:cTn id="5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80"/>
                            </p:stCondLst>
                            <p:childTnLst>
                              <p:par>
                                <p:cTn id="5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4" grpId="0" animBg="1"/>
      <p:bldP spid="5137" grpId="0" animBg="1"/>
      <p:bldP spid="37896" grpId="0" animBg="1"/>
      <p:bldP spid="37897" grpId="0" animBg="1"/>
      <p:bldP spid="3789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153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Организационный момент</vt:lpstr>
      <vt:lpstr>Минутка чистописания</vt:lpstr>
      <vt:lpstr>Самостоятельная работа</vt:lpstr>
      <vt:lpstr>Прочитайте текст. Разделите текст на предложения. Выпишите только нераспространенное предложение. </vt:lpstr>
      <vt:lpstr>Выпишите из предложения сочетания слов, связанных по смыслу.</vt:lpstr>
      <vt:lpstr>Используя слова для справок, составьте и запишите распространенные предложения</vt:lpstr>
      <vt:lpstr>Работа по учебнику</vt:lpstr>
      <vt:lpstr>ИТОГИ УРОКА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Организационный момент</dc:title>
  <dc:creator>Алёна</dc:creator>
  <cp:lastModifiedBy>Алёна</cp:lastModifiedBy>
  <cp:revision>6</cp:revision>
  <dcterms:created xsi:type="dcterms:W3CDTF">2014-10-05T05:26:01Z</dcterms:created>
  <dcterms:modified xsi:type="dcterms:W3CDTF">2014-10-05T06:15:16Z</dcterms:modified>
</cp:coreProperties>
</file>