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4" r:id="rId6"/>
    <p:sldId id="265" r:id="rId7"/>
    <p:sldId id="261" r:id="rId8"/>
    <p:sldId id="266" r:id="rId9"/>
    <p:sldId id="267" r:id="rId10"/>
    <p:sldId id="262" r:id="rId11"/>
    <p:sldId id="268" r:id="rId12"/>
    <p:sldId id="269" r:id="rId13"/>
    <p:sldId id="263" r:id="rId14"/>
    <p:sldId id="270" r:id="rId15"/>
    <p:sldId id="271" r:id="rId16"/>
    <p:sldId id="25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B2F8A-071A-4CD4-BD05-B7C65BC399A7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C7F5E-E3E9-40BD-B360-69009884B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A83F4-93DA-4056-A226-9A9020D0FED9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D383A-5548-4521-84C8-EE81F08E7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674B1-6244-462B-9399-63DFA9AA5B96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7266D-40A1-4A66-AB79-5C5CA7B03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0D09D-49AB-4095-91B0-64BB0A6FA607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A4CE3-CDE1-4E90-B236-EFEAE09F3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86F34-1B2E-4D1D-96DE-3E30907460FF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19F53-42AC-4F16-943E-D68EB20BE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2213B-CB6C-4018-B266-E6C144B44F77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8BB48-27F1-421C-8B7E-F6EA9A04B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87A50-2DDF-45BC-A170-8C7D5EE0DB27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17C54-A7BB-4156-BDA5-2F193C244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F67E4-408E-4C12-9F0E-056CF9FC9295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E654F-5A5E-4CEC-8467-0D29812AA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55ECF-0BDC-421B-BEF7-33637F2F7726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CDD6F-D3DC-4C3D-BB5D-9112754FA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5D761-47E9-4739-9BDC-45C90D03381A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36BBF-2EB7-4205-BDD7-5930C7F58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CE928-1382-4A63-AA43-1CA3C5A5FECD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15B7E-CF38-4951-A914-DC2491334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9213CC-4596-4DA6-9502-129C709ECE64}" type="datetimeFigureOut">
              <a:rPr lang="ru-RU"/>
              <a:pPr>
                <a:defRPr/>
              </a:pPr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F9B83C-753B-4005-96A5-FDE1E352D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0" y="0"/>
            <a:ext cx="9144000" cy="1341438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Рисунок 9" descr="dlya__matematiki.jpg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10525" y="5876925"/>
            <a:ext cx="11334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3925160.png"/>
          <p:cNvPicPr>
            <a:picLocks noChangeAspect="1"/>
          </p:cNvPicPr>
          <p:nvPr userDrawn="1"/>
        </p:nvPicPr>
        <p:blipFill>
          <a:blip r:embed="rId15" cstate="email"/>
          <a:stretch>
            <a:fillRect/>
          </a:stretch>
        </p:blipFill>
        <p:spPr>
          <a:xfrm>
            <a:off x="6357950" y="734812"/>
            <a:ext cx="2786050" cy="6123188"/>
          </a:xfrm>
          <a:prstGeom prst="rect">
            <a:avLst/>
          </a:prstGeom>
        </p:spPr>
      </p:pic>
      <p:grpSp>
        <p:nvGrpSpPr>
          <p:cNvPr id="18" name="Группа 17"/>
          <p:cNvGrpSpPr/>
          <p:nvPr userDrawn="1"/>
        </p:nvGrpSpPr>
        <p:grpSpPr>
          <a:xfrm>
            <a:off x="142844" y="0"/>
            <a:ext cx="2103850" cy="1650079"/>
            <a:chOff x="428596" y="357166"/>
            <a:chExt cx="2103850" cy="1650079"/>
          </a:xfrm>
        </p:grpSpPr>
        <p:pic>
          <p:nvPicPr>
            <p:cNvPr id="1039" name="Picture 15" descr="http://s1.pic4you.ru/allimage/y2012/12-09/12216/2798978.png"/>
            <p:cNvPicPr>
              <a:picLocks noChangeAspect="1" noChangeArrowheads="1"/>
            </p:cNvPicPr>
            <p:nvPr userDrawn="1"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428596" y="357166"/>
              <a:ext cx="2103850" cy="1650079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 userDrawn="1"/>
          </p:nvSpPr>
          <p:spPr>
            <a:xfrm>
              <a:off x="1000100" y="928670"/>
              <a:ext cx="1285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800" b="1" i="0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4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1.pic4you.ru/allimage/y2012/12-09/12216/2798978.pn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3.pic4you.ru/allimage/y2013/10-24/12216/3925160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85926"/>
            <a:ext cx="65722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Интеллектуальный</a:t>
            </a:r>
          </a:p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марафон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714752"/>
            <a:ext cx="5072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</a:t>
            </a:r>
          </a:p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УМК любой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5715016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Автор-составитель: Фокина Лидия Петровна,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читель начальных классов МКОУ «СОШ ст. Евсино» </a:t>
            </a:r>
          </a:p>
          <a:p>
            <a:pPr algn="ctr"/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городе, в деревне, рядом с человеком –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Где зимуют вороны, воробьи, голуби?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Снег (снежинки) –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Как называются ледяные кристаллики, падающие с неба зимой?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Сова –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286124"/>
            <a:ext cx="5715040" cy="17859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Кто это: днём спит, ночью летает и прохожих пугает?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286124"/>
            <a:ext cx="5715040" cy="178595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8596" y="3643314"/>
            <a:ext cx="5715040" cy="1785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Медведь. Русская народная сказка «Мужик и медведь» –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3643314"/>
            <a:ext cx="5715040" cy="17859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Только теперь ты себе бери вершки, а мне отдай корешки.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3643314"/>
            <a:ext cx="5715040" cy="178595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714620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литературных героев и в какой книге так сказал?</a:t>
            </a:r>
            <a:endParaRPr lang="ru-RU" sz="24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8596" y="3286124"/>
            <a:ext cx="5715040" cy="23574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Водяной –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3286124"/>
            <a:ext cx="5715040" cy="235745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Это существо, которое считает себя хозяином воды. Представляют его в виде старика с зелёной бородой из тины и водорослей.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3286124"/>
            <a:ext cx="5715040" cy="235745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714620"/>
            <a:ext cx="5715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ком идёт речь?</a:t>
            </a:r>
            <a:endParaRPr lang="ru-RU" sz="24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8596" y="3643314"/>
            <a:ext cx="5715040" cy="23574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Карлсон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3643314"/>
            <a:ext cx="5715040" cy="235745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Я желаю вам в подарок получить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Огромный торт,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Шоколадное печенье,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Мармеладное варенье,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Становиться толще, выше,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Жду от вас ответ на крыше.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3643314"/>
            <a:ext cx="5715040" cy="235745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714620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кого может быть следующее пожелание?</a:t>
            </a:r>
            <a:endParaRPr lang="ru-RU" sz="24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571744"/>
            <a:ext cx="6357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Карточка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http://s1.pic4you.ru/allimage/y2012/12-09/12216/2798978.png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Портфель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http://s3.pic4you.ru/allimage/y2013/10-24/12216/3925160.png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714488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8286776" y="357166"/>
            <a:ext cx="571504" cy="571504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000240"/>
            <a:ext cx="6072230" cy="3293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кумент 4">
            <a:hlinkClick r:id="" action="ppaction://hlinkshowjump?jump=lastslide" highlightClick="1"/>
          </p:cNvPr>
          <p:cNvSpPr/>
          <p:nvPr/>
        </p:nvSpPr>
        <p:spPr>
          <a:xfrm>
            <a:off x="8429652" y="357166"/>
            <a:ext cx="500066" cy="642942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857364"/>
            <a:ext cx="5715040" cy="7858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1071538" y="2928934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1071538" y="3643314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1071538" y="4429132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1071538" y="5143512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hlinkshowjump?jump=endshow" highlightClick="1"/>
          </p:cNvPr>
          <p:cNvSpPr/>
          <p:nvPr/>
        </p:nvSpPr>
        <p:spPr>
          <a:xfrm>
            <a:off x="7572396" y="428604"/>
            <a:ext cx="1357322" cy="428628"/>
          </a:xfrm>
          <a:prstGeom prst="actionButtonBlank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357562"/>
            <a:ext cx="2928958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Незабудочка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357562"/>
            <a:ext cx="2928958" cy="7143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Незабудки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357562"/>
            <a:ext cx="2928958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714620"/>
            <a:ext cx="5715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Подбери  проверочные слова.</a:t>
            </a:r>
            <a:endParaRPr lang="ru-RU" sz="24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8992" y="3786190"/>
            <a:ext cx="2928958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Сладость -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28992" y="3786190"/>
            <a:ext cx="2928958" cy="7143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Сладкий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28992" y="3786190"/>
            <a:ext cx="2928958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4357694"/>
            <a:ext cx="2928958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Сердечко -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58" y="4357694"/>
            <a:ext cx="2928958" cy="7143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Сердце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7158" y="4357694"/>
            <a:ext cx="2928958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7158" y="5429264"/>
            <a:ext cx="2928958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Грусть -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57158" y="5429264"/>
            <a:ext cx="2928958" cy="7143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Грустно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57158" y="5429264"/>
            <a:ext cx="2928958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28992" y="4929198"/>
            <a:ext cx="2928958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Место -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28992" y="4929198"/>
            <a:ext cx="2928958" cy="7143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Местный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28992" y="4929198"/>
            <a:ext cx="2928958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786190"/>
            <a:ext cx="5715040" cy="1785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Армавир, Барнаул, Волгоград, Москва, Новгород, Ярославль –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786190"/>
            <a:ext cx="5715040" cy="17859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Москва, Волгоград, Ярославль, Армавир, Барнаул, Новгород.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786190"/>
            <a:ext cx="5715040" cy="178595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714620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Расположите названия городов в алфавитном порядке.</a:t>
            </a:r>
            <a:endParaRPr lang="ru-RU" sz="24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Кто?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 что? –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На какие вопросы отвечает подлежащее?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11 парт –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 классе 21 ученик. Сколько потребуется парт, чтобы рассадить всех учеников?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214686"/>
            <a:ext cx="5715040" cy="178595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214686"/>
            <a:ext cx="5715040" cy="22860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4 года –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214686"/>
            <a:ext cx="5715040" cy="228601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Вероника спросила своего брата: «Если сейчас я старше тебя на 4 года, то на сколько лет я буду старше тебя через 5 лет?»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214686"/>
            <a:ext cx="5715040" cy="22860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357818" y="6286520"/>
            <a:ext cx="1071570" cy="428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1785926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214686"/>
            <a:ext cx="5715040" cy="221457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внучек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10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внуков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 б.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214686"/>
            <a:ext cx="5715040" cy="221457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 Бабы-яги собрались 15 внуков и внучек. Количество внучек составляет половину количества внуков. Сколько внуков и внучек у Бабы-яги?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214686"/>
            <a:ext cx="5715040" cy="221457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357818" y="6286519"/>
            <a:ext cx="1071570" cy="531499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6">
  <a:themeElements>
    <a:clrScheme name="Другая 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6</Template>
  <TotalTime>79</TotalTime>
  <Words>483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Шаблон 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2014-06-22T09:49:26Z</dcterms:created>
  <dcterms:modified xsi:type="dcterms:W3CDTF">2014-06-27T12:56:20Z</dcterms:modified>
</cp:coreProperties>
</file>