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bc3692867784accb313cb42d7e6c451f-55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843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1357298"/>
            <a:ext cx="6357982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Изложение.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2-tub-ru.yandex.net/i?id=bc3692867784accb313cb42d7e6c451f-55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67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357166"/>
            <a:ext cx="4143404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Подарки для ёлочки.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214422"/>
            <a:ext cx="742955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1. Когда появилась ёлочка?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1785926"/>
            <a:ext cx="170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раздвинула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1785926"/>
            <a:ext cx="1679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высунулась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1785926"/>
            <a:ext cx="1852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осмотрелась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2571744"/>
            <a:ext cx="750099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2. Какие подарки получала ёлочка в день рождения?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71802" y="3143248"/>
            <a:ext cx="2893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</a:t>
            </a:r>
            <a:r>
              <a:rPr lang="ru-RU" sz="2400" dirty="0" smtClean="0"/>
              <a:t>итайские фонарики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3714752"/>
            <a:ext cx="2693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</a:t>
            </a:r>
            <a:r>
              <a:rPr lang="ru-RU" sz="2400" dirty="0" smtClean="0"/>
              <a:t>ранжевые звёзды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4214818"/>
            <a:ext cx="2174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</a:t>
            </a:r>
            <a:r>
              <a:rPr lang="ru-RU" sz="2400" dirty="0" smtClean="0"/>
              <a:t>олотые рыбки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42976" y="4786322"/>
            <a:ext cx="742955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3. Какая стояла ёлочка?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71934" y="5429264"/>
            <a:ext cx="1608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счастливая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6050" y="578645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лапки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00760" y="5786454"/>
            <a:ext cx="1353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ладошки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214810" y="6215082"/>
            <a:ext cx="1288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подарки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 феликсович</dc:creator>
  <cp:lastModifiedBy>Пользователь</cp:lastModifiedBy>
  <cp:revision>2</cp:revision>
  <dcterms:created xsi:type="dcterms:W3CDTF">2014-09-25T11:37:51Z</dcterms:created>
  <dcterms:modified xsi:type="dcterms:W3CDTF">2014-09-25T11:52:26Z</dcterms:modified>
</cp:coreProperties>
</file>