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01" r:id="rId3"/>
    <p:sldId id="304" r:id="rId4"/>
    <p:sldId id="296" r:id="rId5"/>
    <p:sldId id="276" r:id="rId6"/>
    <p:sldId id="282" r:id="rId7"/>
    <p:sldId id="281" r:id="rId8"/>
    <p:sldId id="293" r:id="rId9"/>
    <p:sldId id="280" r:id="rId10"/>
    <p:sldId id="294" r:id="rId11"/>
    <p:sldId id="283" r:id="rId12"/>
    <p:sldId id="279" r:id="rId13"/>
    <p:sldId id="278" r:id="rId14"/>
    <p:sldId id="284" r:id="rId15"/>
    <p:sldId id="286" r:id="rId16"/>
    <p:sldId id="291" r:id="rId17"/>
    <p:sldId id="292" r:id="rId18"/>
    <p:sldId id="289" r:id="rId19"/>
    <p:sldId id="303" r:id="rId20"/>
    <p:sldId id="287" r:id="rId21"/>
    <p:sldId id="275" r:id="rId22"/>
    <p:sldId id="299" r:id="rId23"/>
    <p:sldId id="30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43" autoAdjust="0"/>
  </p:normalViewPr>
  <p:slideViewPr>
    <p:cSldViewPr>
      <p:cViewPr varScale="1">
        <p:scale>
          <a:sx n="64" d="100"/>
          <a:sy n="64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200/98935166.254/0_88aff_61678fe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3" name="Picture 8" descr="637259f525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47800"/>
            <a:ext cx="6477000" cy="498475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057400" y="533400"/>
            <a:ext cx="5257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День матери</a:t>
            </a:r>
          </a:p>
        </p:txBody>
      </p:sp>
    </p:spTree>
  </p:cSld>
  <p:clrMapOvr>
    <a:masterClrMapping/>
  </p:clrMapOvr>
  <p:transition spd="med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200/98935166.254/0_88aff_61678fe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3" name="Picture 4" descr="http://img0.liveinternet.ru/images/foto/c/0/apps/3/398/3398864_b17d4719eba169d773b2f4a87f1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04864"/>
            <a:ext cx="6364134" cy="41764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Птица радуется весне, а младенец матери.</a:t>
            </a:r>
          </a:p>
        </p:txBody>
      </p:sp>
    </p:spTree>
  </p:cSld>
  <p:clrMapOvr>
    <a:masterClrMapping/>
  </p:clrMapOvr>
  <p:transition spd="med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1.liveinternet.ru/images/attach/c/1/59/23/59023694_x_fee359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4531" y="-243408"/>
            <a:ext cx="11447671" cy="90730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24544" y="5589239"/>
            <a:ext cx="97930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Кто мать и отца почитает, тот вовеки не погибает. 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200/98935166.254/0_88aff_61678fe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pic>
        <p:nvPicPr>
          <p:cNvPr id="3" name="Picture 4" descr="http://www.donbass.ua/multimedia/images/news/original/2010/09/01/mama-s-rebenk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132856"/>
            <a:ext cx="5112568" cy="38344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476673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</a:rPr>
              <a:t>Матинская</a:t>
            </a:r>
            <a:r>
              <a:rPr lang="ru-RU" sz="3600" b="1" i="1" dirty="0" smtClean="0">
                <a:solidFill>
                  <a:schemeClr val="bg1"/>
                </a:solidFill>
              </a:rPr>
              <a:t> молитва и на дне моря достанет.</a:t>
            </a:r>
          </a:p>
        </p:txBody>
      </p:sp>
    </p:spTree>
  </p:cSld>
  <p:clrMapOvr>
    <a:masterClrMapping/>
  </p:clrMapOvr>
  <p:transition spd="med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200/98935166.254/0_88aff_61678fe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pic>
        <p:nvPicPr>
          <p:cNvPr id="3" name="Picture 2" descr="http://img-fotki.yandex.ru/get/3905/georgs53.43/0_39682_6b2fc61d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04864"/>
            <a:ext cx="5438639" cy="436168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33265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Матери все дети равны — одинаково сердцу больны. 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200/98935166.254/0_88aff_61678fe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3" name="Picture 4" descr="http://chudetstvo.ru/foto/albums/userpics/10002/www_chudetstvo_ru_den_materi_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16832"/>
            <a:ext cx="5760640" cy="43204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8989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Материнская ласка конца не знает.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200/98935166.254/0_88aff_61678fe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pic>
        <p:nvPicPr>
          <p:cNvPr id="3" name="Picture 2" descr="http://900igr.net/datai/skazki-i-igry/Otkuda-ja-vzjalsja-2.files/0021-078-Malchiki-i-devochki-rozhdajutsja-na-svet-u-svoej-ma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88840"/>
            <a:ext cx="5391888" cy="42484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88641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Материнская забота в огне не горит и в воде не тонет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200/98935166.254/0_88aff_61678fe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3" name="Picture 2" descr="http://cs5351.userapi.com/u1592902/-14/x_eb0179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6094" y="1693384"/>
            <a:ext cx="7847906" cy="5164616"/>
          </a:xfrm>
          <a:prstGeom prst="rect">
            <a:avLst/>
          </a:prstGeom>
          <a:noFill/>
        </p:spPr>
      </p:pic>
      <p:pic>
        <p:nvPicPr>
          <p:cNvPr id="4" name="Picture 7" descr="MNCH%20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3"/>
              </a:clrFrom>
              <a:clrTo>
                <a:srgbClr val="FBFF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276872"/>
            <a:ext cx="17145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18864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На свете все найдешь, кроме отца и матери. 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200/98935166.254/0_88aff_61678fe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3" name="Picture 2" descr="http://chudetstvo.ru/foto/albums/userpics/10002/www_chudetstvo_ru_den_materi_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636912"/>
            <a:ext cx="4848539" cy="3636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Одна у человека родная мать, одна у него и Родина. 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200/98935166.254/0_88aff_61678fe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3" name="Picture 2" descr="http://cs5297.userapi.com/v5297463/652/eRwTUzve_u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81600" cy="3667126"/>
          </a:xfrm>
          <a:prstGeom prst="rect">
            <a:avLst/>
          </a:prstGeom>
          <a:noFill/>
        </p:spPr>
      </p:pic>
      <p:pic>
        <p:nvPicPr>
          <p:cNvPr id="4" name="Picture 2" descr="http://img-fotki.yandex.ru/get/3714/ivanpobeda.35/0_139df_38023d1b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158970"/>
            <a:ext cx="4932040" cy="369903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200/98935166.254/0_88aff_61678fe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3" name="Picture 2" descr="http://primrep.ru/wp-content/uploads/2011/12/image17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48680"/>
            <a:ext cx="5461343" cy="40884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5301207"/>
            <a:ext cx="8748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Кто свою мать уважает, тот и чужую не обидит.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fotki.yandex.ru/get/6200/98935166.254/0_88aff_61678fec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22908" cy="72921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1052736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«</a:t>
            </a:r>
            <a:r>
              <a:rPr lang="ru-RU" sz="3200" b="1" i="1" dirty="0" smtClean="0">
                <a:solidFill>
                  <a:schemeClr val="bg1"/>
                </a:solidFill>
              </a:rPr>
              <a:t>Первый друг ребёнка – его мать, и святая, глубокая дружба матери и ребёнка уже не повторяется в жизни. Счастлив ребёнок, выросший у хорошей и доброй матери: от этого счастья, может быть, пустят свои побеги все остальные виды счастья»	 И.А.Ильин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Picture 7" descr="MNCH%20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3"/>
              </a:clrFrom>
              <a:clrTo>
                <a:srgbClr val="FBFF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95875"/>
            <a:ext cx="17145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28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200/98935166.254/0_88aff_61678fe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3" name="Picture 2" descr="http://www.xa-xa.org/uploads/posts/2011-11/1322487979_0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6107517" cy="41764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1453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Мать кормит детей как земля людей.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-fotki.yandex.ru/get/6200/98935166.254/0_88aff_61678fe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4" name="Picture 6" descr="http://www.stihi.ru/pics/2009/01/06/2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24744"/>
            <a:ext cx="4752528" cy="4752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268760"/>
            <a:ext cx="34563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Мы будем вечно прославлять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Ту женщину, чье имя – Мать!</a:t>
            </a: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                                М. </a:t>
            </a:r>
            <a:r>
              <a:rPr lang="ru-RU" sz="3200" b="1" dirty="0" err="1" smtClean="0">
                <a:solidFill>
                  <a:schemeClr val="bg1"/>
                </a:solidFill>
              </a:rPr>
              <a:t>Джамиль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96752"/>
            <a:ext cx="5238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</a:rPr>
              <a:t> </a:t>
            </a:r>
            <a:r>
              <a:rPr lang="ru-RU" i="1" dirty="0" err="1" smtClean="0">
                <a:solidFill>
                  <a:srgbClr val="000099"/>
                </a:solidFill>
              </a:rPr>
              <a:t>Матинская</a:t>
            </a:r>
            <a:r>
              <a:rPr lang="ru-RU" i="1" dirty="0" smtClean="0">
                <a:solidFill>
                  <a:srgbClr val="000099"/>
                </a:solidFill>
              </a:rPr>
              <a:t> молитва и на дне моря достанет.</a:t>
            </a:r>
          </a:p>
          <a:p>
            <a:pPr algn="ctr"/>
            <a:r>
              <a:rPr lang="ru-RU" i="1" dirty="0" smtClean="0">
                <a:solidFill>
                  <a:srgbClr val="000099"/>
                </a:solidFill>
              </a:rPr>
              <a:t>Нет лучше дружка, чем родная матушка.</a:t>
            </a:r>
          </a:p>
          <a:p>
            <a:pPr algn="ctr"/>
            <a:endParaRPr lang="ru-RU" i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2656"/>
            <a:ext cx="6030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Птица рада весне, а младенец – матери. Нет милее дружка, чем родная матушка..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200/98935166.254/0_88aff_61678fe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pic>
        <p:nvPicPr>
          <p:cNvPr id="3" name="Picture 2" descr="http://www.java2phone.ru/soft/animation/animation09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79256"/>
            <a:ext cx="5220072" cy="66787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32656"/>
            <a:ext cx="3995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Указом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Президента Российской Федерации Б. Н. Ельцина № 120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«О Дне матери»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от 30 января 1998 года, </a:t>
            </a:r>
            <a:r>
              <a:rPr lang="ru-RU" sz="3200" b="1" dirty="0" smtClean="0">
                <a:solidFill>
                  <a:schemeClr val="bg1"/>
                </a:solidFill>
              </a:rPr>
              <a:t>День Матери </a:t>
            </a:r>
            <a:r>
              <a:rPr lang="ru-RU" sz="2400" b="1" dirty="0" smtClean="0">
                <a:solidFill>
                  <a:schemeClr val="bg1"/>
                </a:solidFill>
              </a:rPr>
              <a:t>празднуется в последнее воскресенье ноября, воздавая должное материнскому труду и их бескорыстной жертве ради блага своих детей.</a:t>
            </a:r>
          </a:p>
        </p:txBody>
      </p:sp>
    </p:spTree>
  </p:cSld>
  <p:clrMapOvr>
    <a:masterClrMapping/>
  </p:clrMapOvr>
  <p:transition spd="med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200/98935166.254/0_88aff_61678fe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pic>
        <p:nvPicPr>
          <p:cNvPr id="3" name="Picture 2" descr="http://www.calend.ru/img/user_img/i3/3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764704"/>
            <a:ext cx="6816757" cy="51125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200/98935166.254/0_88aff_61678fe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3" name="Picture 2" descr="C:\Documents and Settings\Учитель\Мои документы\день матери\337a800e427ec2a70405ae177bf9e615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290" y="764704"/>
            <a:ext cx="5500710" cy="44593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620688"/>
            <a:ext cx="331236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сна ночей твоих прошло немало,</a:t>
            </a:r>
            <a:b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Забот, тревог за нас не перечесть,</a:t>
            </a:r>
            <a:b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Земной поклон тебе, родная мама</a:t>
            </a:r>
            <a:b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то, что ты на белом свете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200/98935166.254/0_88aff_61678fe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3" name="Picture 4" descr="http://kokvik.net/images/4-12in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76872"/>
            <a:ext cx="6002215" cy="41044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332657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Матушкин гнев – что весенний снег: много его выпадает, да скоро тает.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200/98935166.254/0_88aff_61678fe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3" name="Picture 2" descr="http://img0.liveinternet.ru/images/attach/c/1/58/44/58044721_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4608512" cy="57429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92080" y="1268760"/>
            <a:ext cx="36724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</a:rPr>
              <a:t>При солнышке тепло,</a:t>
            </a: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</a:rPr>
              <a:t> при матери добро.</a:t>
            </a:r>
          </a:p>
        </p:txBody>
      </p:sp>
    </p:spTree>
  </p:cSld>
  <p:clrMapOvr>
    <a:masterClrMapping/>
  </p:clrMapOvr>
  <p:transition spd="med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200/98935166.254/0_88aff_61678fe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pic>
        <p:nvPicPr>
          <p:cNvPr id="3" name="Picture 4" descr="http://hristiane.info/albums/Virgin/Mother-and-Child-PostersClement_Micarel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4536504" cy="55844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1556792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«Почитай отца твоего и мать твою, чтобы продлить дни твои на земле, которую Господь Бог твой, дает тебе»</a:t>
            </a:r>
            <a:r>
              <a:rPr lang="ru-RU" sz="2000" i="1" dirty="0" smtClean="0">
                <a:solidFill>
                  <a:srgbClr val="000099"/>
                </a:solidFill>
              </a:rPr>
              <a:t>»»»».</a:t>
            </a:r>
            <a:endParaRPr lang="ru-RU" sz="2000" dirty="0"/>
          </a:p>
        </p:txBody>
      </p:sp>
    </p:spTree>
  </p:cSld>
  <p:clrMapOvr>
    <a:masterClrMapping/>
  </p:clrMapOvr>
  <p:transition spd="med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200/98935166.254/0_88aff_61678fe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3" name="Picture 2" descr="http://img1.liveinternet.ru/images/attach/c/4/80/494/80494249_ba92046e57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6480720" cy="48128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26064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Матери все дети равны — одинаково сердцу больны.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696464"/>
      </a:dk2>
      <a:lt2>
        <a:srgbClr val="F4B29B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303</Words>
  <Application>Microsoft Office PowerPoint</Application>
  <PresentationFormat>Экран (4:3)</PresentationFormat>
  <Paragraphs>29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35</cp:revision>
  <dcterms:modified xsi:type="dcterms:W3CDTF">2012-11-11T09:34:34Z</dcterms:modified>
</cp:coreProperties>
</file>