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179512" y="638132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© Топилина С.Н.</a:t>
            </a:r>
            <a:endParaRPr lang="ru-RU" sz="1200" b="1" i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Скругленный прямоугольник 9"/>
          <p:cNvSpPr/>
          <p:nvPr userDrawn="1"/>
        </p:nvSpPr>
        <p:spPr>
          <a:xfrm>
            <a:off x="971600" y="1124744"/>
            <a:ext cx="7200800" cy="4536504"/>
          </a:xfrm>
          <a:prstGeom prst="roundRect">
            <a:avLst/>
          </a:prstGeom>
          <a:ln w="7620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5.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18848863">
            <a:off x="-225139" y="-140567"/>
            <a:ext cx="1986469" cy="2120786"/>
          </a:xfrm>
          <a:prstGeom prst="rect">
            <a:avLst/>
          </a:prstGeom>
        </p:spPr>
      </p:pic>
      <p:pic>
        <p:nvPicPr>
          <p:cNvPr id="7" name="Рисунок 6" descr="7.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Рисунок 8" descr="22.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148032" y="4632013"/>
            <a:ext cx="1995968" cy="22259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b/4/104/145/104145987_0_90b7c_b4985178_M.png" TargetMode="External"/><Relationship Id="rId2" Type="http://schemas.openxmlformats.org/officeDocument/2006/relationships/hyperlink" Target="http://toptour10.ru/photoframes/ramki/work/ramka0401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mg-fotki.yandex.ru/get/5213/47407354.2a1/0_90b6f_910d8b36_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6696744" cy="1470025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сентября –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День Знаний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126876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Интернет-ресурсы: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844824"/>
            <a:ext cx="69847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sz="1400" dirty="0" smtClean="0"/>
              <a:t>Рамка - </a:t>
            </a:r>
            <a:r>
              <a:rPr lang="ru-RU" sz="1400" u="sng" dirty="0" smtClean="0">
                <a:hlinkClick r:id="rId2"/>
              </a:rPr>
              <a:t>http://</a:t>
            </a:r>
            <a:r>
              <a:rPr lang="ru-RU" sz="1400" u="sng" dirty="0" smtClean="0">
                <a:hlinkClick r:id="rId2"/>
              </a:rPr>
              <a:t>toptour10.ru/photoframes/ramki/work/ramka0401.png</a:t>
            </a:r>
            <a:endParaRPr lang="ru-RU" sz="1400" u="sng" dirty="0" smtClean="0"/>
          </a:p>
          <a:p>
            <a:pPr marL="342900" indent="-342900">
              <a:buFontTx/>
              <a:buAutoNum type="arabicPeriod"/>
            </a:pPr>
            <a:r>
              <a:rPr lang="ru-RU" sz="1400" dirty="0" smtClean="0"/>
              <a:t>Колокольчик -</a:t>
            </a:r>
            <a:r>
              <a:rPr lang="ru-RU" sz="1400" u="sng" dirty="0" smtClean="0"/>
              <a:t> </a:t>
            </a:r>
            <a:r>
              <a:rPr lang="ru-RU" sz="1400" u="sng" dirty="0" smtClean="0">
                <a:hlinkClick r:id="rId3"/>
              </a:rPr>
              <a:t>http://img1.liveinternet.ru/images/attach/b/4/104/145/104145987_0_90b7c_b4985178_M.png</a:t>
            </a:r>
            <a:endParaRPr lang="ru-RU" sz="1400" dirty="0" smtClean="0"/>
          </a:p>
          <a:p>
            <a:pPr marL="342900" lvl="0" indent="-342900">
              <a:buAutoNum type="arabicPeriod"/>
            </a:pPr>
            <a:r>
              <a:rPr lang="ru-RU" sz="1400" dirty="0" smtClean="0"/>
              <a:t>Глобус - </a:t>
            </a:r>
            <a:r>
              <a:rPr lang="ru-RU" sz="1400" u="sng" dirty="0" smtClean="0">
                <a:hlinkClick r:id="rId4"/>
              </a:rPr>
              <a:t>http://img-fotki.yandex.ru/get/5213/47407354.2a1/0_90b6f_910d8b36_M.png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1 сентября –  День Знаний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Cветлана</dc:creator>
  <cp:lastModifiedBy>Cветлана</cp:lastModifiedBy>
  <cp:revision>3</cp:revision>
  <dcterms:created xsi:type="dcterms:W3CDTF">2014-07-15T18:39:12Z</dcterms:created>
  <dcterms:modified xsi:type="dcterms:W3CDTF">2014-07-15T18:52:21Z</dcterms:modified>
</cp:coreProperties>
</file>