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etskiy-sad.com/wp-content/uploads/2011/11/alfavit-dlya-detei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8604"/>
            <a:ext cx="7358113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0"/>
          <a:ext cx="8501090" cy="6143644"/>
        </p:xfrm>
        <a:graphic>
          <a:graphicData uri="http://schemas.openxmlformats.org/presentationml/2006/ole">
            <p:oleObj spid="_x0000_s1025" name="Слайд" r:id="rId3" imgW="4573524" imgH="3430524" progId="PowerPoint.Slide.8">
              <p:embed/>
            </p:oleObj>
          </a:graphicData>
        </a:graphic>
      </p:graphicFrame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928662" y="428604"/>
          <a:ext cx="8001056" cy="5137162"/>
        </p:xfrm>
        <a:graphic>
          <a:graphicData uri="http://schemas.openxmlformats.org/presentationml/2006/ole">
            <p:oleObj spid="_x0000_s15362" name="Слайд" r:id="rId3" imgW="4570530" imgH="3427618" progId="PowerPoint.Slide.8">
              <p:embed/>
            </p:oleObj>
          </a:graphicData>
        </a:graphic>
      </p:graphicFrame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encrypted-tbn0.gstatic.com/images?q=tbn:ANd9GcRzPMAis0Bwgb4FgIp1Kwb9d9vuFMzWSOqCjoUDt48j3V49toz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9"/>
            <a:ext cx="792961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"/>
          <p:cNvPicPr/>
          <p:nvPr/>
        </p:nvPicPr>
        <p:blipFill>
          <a:blip r:embed="rId2" cstate="print">
            <a:lum contrast="6000"/>
          </a:blip>
          <a:srcRect l="52542" t="86919"/>
          <a:stretch>
            <a:fillRect/>
          </a:stretch>
        </p:blipFill>
        <p:spPr bwMode="auto">
          <a:xfrm>
            <a:off x="857224" y="1714488"/>
            <a:ext cx="7500990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857232"/>
            <a:ext cx="521497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4214818"/>
            <a:ext cx="2714644" cy="88172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Слайд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Нина</cp:lastModifiedBy>
  <cp:revision>2</cp:revision>
  <dcterms:created xsi:type="dcterms:W3CDTF">2004-12-31T21:39:12Z</dcterms:created>
  <dcterms:modified xsi:type="dcterms:W3CDTF">2014-10-08T16:55:17Z</dcterms:modified>
</cp:coreProperties>
</file>