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handoutMasterIdLst>
    <p:handoutMasterId r:id="rId13"/>
  </p:handoutMasterIdLst>
  <p:sldIdLst>
    <p:sldId id="256" r:id="rId2"/>
    <p:sldId id="260" r:id="rId3"/>
    <p:sldId id="270" r:id="rId4"/>
    <p:sldId id="266" r:id="rId5"/>
    <p:sldId id="265" r:id="rId6"/>
    <p:sldId id="267" r:id="rId7"/>
    <p:sldId id="268" r:id="rId8"/>
    <p:sldId id="264" r:id="rId9"/>
    <p:sldId id="257" r:id="rId10"/>
    <p:sldId id="258" r:id="rId11"/>
    <p:sldId id="25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BD294F-04C9-4AB4-8AAF-20EB72C2EFD2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5EB04-F4A6-4305-94D9-1F64F9D876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44102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59D31-76DA-4D1F-8E4F-6A7720E6475D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923B73-D784-406A-B0A3-08377EE455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59D31-76DA-4D1F-8E4F-6A7720E6475D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23B73-D784-406A-B0A3-08377EE455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59D31-76DA-4D1F-8E4F-6A7720E6475D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23B73-D784-406A-B0A3-08377EE455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F759D31-76DA-4D1F-8E4F-6A7720E6475D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2923B73-D784-406A-B0A3-08377EE455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59D31-76DA-4D1F-8E4F-6A7720E6475D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23B73-D784-406A-B0A3-08377EE455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59D31-76DA-4D1F-8E4F-6A7720E6475D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23B73-D784-406A-B0A3-08377EE455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23B73-D784-406A-B0A3-08377EE455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59D31-76DA-4D1F-8E4F-6A7720E6475D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59D31-76DA-4D1F-8E4F-6A7720E6475D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23B73-D784-406A-B0A3-08377EE455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59D31-76DA-4D1F-8E4F-6A7720E6475D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23B73-D784-406A-B0A3-08377EE45514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Рисунок 4" descr="Безимени-3.png"/>
          <p:cNvPicPr>
            <a:picLocks noChangeAspect="1"/>
          </p:cNvPicPr>
          <p:nvPr userDrawn="1"/>
        </p:nvPicPr>
        <p:blipFill>
          <a:blip r:embed="rId2" cstate="screen">
            <a:grayscl/>
            <a:lum bright="-10000"/>
          </a:blip>
          <a:stretch>
            <a:fillRect/>
          </a:stretch>
        </p:blipFill>
        <p:spPr>
          <a:xfrm>
            <a:off x="-3060848" y="-99392"/>
            <a:ext cx="7593651" cy="6730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F759D31-76DA-4D1F-8E4F-6A7720E6475D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2923B73-D784-406A-B0A3-08377EE455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59D31-76DA-4D1F-8E4F-6A7720E6475D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923B73-D784-406A-B0A3-08377EE455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F759D31-76DA-4D1F-8E4F-6A7720E6475D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2923B73-D784-406A-B0A3-08377EE455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9512" y="3645024"/>
            <a:ext cx="8305800" cy="2249476"/>
          </a:xfrm>
        </p:spPr>
        <p:txBody>
          <a:bodyPr/>
          <a:lstStyle/>
          <a:p>
            <a:pPr algn="r"/>
            <a:r>
              <a:rPr lang="ru-RU" sz="1400" b="1" cap="all" spc="0" dirty="0" smtClean="0">
                <a:ln w="9000" cmpd="sng">
                  <a:noFill/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Фирсова Ольга Андреевна</a:t>
            </a:r>
          </a:p>
          <a:p>
            <a:pPr algn="r"/>
            <a:r>
              <a:rPr lang="ru-RU" sz="1400" b="1" cap="all" spc="0" dirty="0" smtClean="0">
                <a:ln w="9000" cmpd="sng">
                  <a:noFill/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учитель начальных классов</a:t>
            </a:r>
          </a:p>
          <a:p>
            <a:pPr algn="r"/>
            <a:r>
              <a:rPr lang="ru-RU" sz="1400" b="1" cap="all" spc="0" dirty="0" smtClean="0">
                <a:ln w="9000" cmpd="sng">
                  <a:noFill/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ГБОУ СОШ №1738 </a:t>
            </a:r>
          </a:p>
          <a:p>
            <a:pPr algn="r"/>
            <a:r>
              <a:rPr lang="ru-RU" sz="1400" b="1" cap="all" spc="0" dirty="0" smtClean="0">
                <a:ln w="9000" cmpd="sng">
                  <a:noFill/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им. авиаконструктора М.Л.Миля</a:t>
            </a:r>
          </a:p>
          <a:p>
            <a:pPr algn="r"/>
            <a:r>
              <a:rPr lang="ru-RU" sz="1400" b="1" cap="all" spc="0" dirty="0" smtClean="0">
                <a:ln w="9000" cmpd="sng">
                  <a:noFill/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г.Москва</a:t>
            </a:r>
            <a:endParaRPr lang="ru-RU" sz="1400" b="1" cap="all" spc="0" dirty="0">
              <a:ln w="9000" cmpd="sng">
                <a:noFill/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5536" y="980728"/>
            <a:ext cx="8305800" cy="1981200"/>
          </a:xfrm>
        </p:spPr>
        <p:txBody>
          <a:bodyPr/>
          <a:lstStyle/>
          <a:p>
            <a:r>
              <a:rPr lang="ru-RU" sz="105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МОСКВА</a:t>
            </a:r>
            <a:endParaRPr lang="ru-RU" sz="105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Рисунок 5" descr="1004455_636863102991890_1300810849_n_1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827584" y="3645024"/>
            <a:ext cx="3168352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2492896"/>
          <a:ext cx="8280922" cy="41044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6994"/>
                <a:gridCol w="636994"/>
                <a:gridCol w="636994"/>
                <a:gridCol w="636994"/>
                <a:gridCol w="636994"/>
                <a:gridCol w="636994"/>
                <a:gridCol w="636994"/>
                <a:gridCol w="636994"/>
                <a:gridCol w="636994"/>
                <a:gridCol w="636994"/>
                <a:gridCol w="636994"/>
                <a:gridCol w="636994"/>
                <a:gridCol w="636994"/>
              </a:tblGrid>
              <a:tr h="684076"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0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0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07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076"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0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763688" y="2348880"/>
            <a:ext cx="6286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к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52120" y="2996952"/>
            <a:ext cx="6286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к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3724233"/>
            <a:ext cx="6286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к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64009" y="4401108"/>
            <a:ext cx="6286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к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5769260"/>
            <a:ext cx="6286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к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83768" y="2348880"/>
            <a:ext cx="639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р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55976" y="2996952"/>
            <a:ext cx="639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р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048" y="5049180"/>
            <a:ext cx="639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р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55976" y="5769260"/>
            <a:ext cx="639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р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89488" y="2348880"/>
            <a:ext cx="5806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е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27984" y="5049180"/>
            <a:ext cx="5806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е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596336" y="5049180"/>
            <a:ext cx="5806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е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07904" y="2348880"/>
            <a:ext cx="7409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м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26320" y="2348880"/>
            <a:ext cx="639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л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483768" y="2996952"/>
            <a:ext cx="639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л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39552" y="4401108"/>
            <a:ext cx="639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л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026490" y="2348880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ь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202051" y="2996952"/>
            <a:ext cx="611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д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842910" y="2996952"/>
            <a:ext cx="625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о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765612" y="2996952"/>
            <a:ext cx="625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о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835696" y="5769260"/>
            <a:ext cx="625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о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483768" y="5769260"/>
            <a:ext cx="625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о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107922" y="2996952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г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029696" y="2996952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у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187624" y="4401108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у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835696" y="504918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у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246492" y="2996952"/>
            <a:ext cx="681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и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059832" y="4401108"/>
            <a:ext cx="681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и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355976" y="4401108"/>
            <a:ext cx="681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и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059832" y="5049180"/>
            <a:ext cx="681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и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228184" y="5049180"/>
            <a:ext cx="681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и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876256" y="2996952"/>
            <a:ext cx="681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й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763688" y="3724233"/>
            <a:ext cx="6815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737560" y="3724233"/>
            <a:ext cx="6815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355976" y="3724233"/>
            <a:ext cx="6815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580112" y="5049180"/>
            <a:ext cx="6815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411760" y="3724233"/>
            <a:ext cx="6815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059832" y="5769260"/>
            <a:ext cx="6815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059832" y="3724233"/>
            <a:ext cx="6815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а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580112" y="3724233"/>
            <a:ext cx="6815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а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737560" y="5769260"/>
            <a:ext cx="6815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а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228184" y="3724233"/>
            <a:ext cx="6815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я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763688" y="4401108"/>
            <a:ext cx="6815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ж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411760" y="4401108"/>
            <a:ext cx="6815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н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411760" y="5049180"/>
            <a:ext cx="6815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н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3737560" y="5049180"/>
            <a:ext cx="6815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6876256" y="5049180"/>
            <a:ext cx="6815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т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8172400" y="5049180"/>
            <a:ext cx="6815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т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187624" y="5769260"/>
            <a:ext cx="6815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з</a:t>
            </a:r>
            <a:endParaRPr lang="ru-RU" sz="5400" b="1" cap="none" spc="0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3076" name="Picture 4" descr="http://www.sar.rodgor.ru/pictures/news/6441/picture-300h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96136" y="620688"/>
            <a:ext cx="2857500" cy="2143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8" name="Picture 6" descr="http://img1.liveinternet.ru/images/attach/c/0/40/397/40397518_1235916963_17042b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741830" y="332657"/>
            <a:ext cx="1941893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0" name="Picture 8" descr="http://all-pages.com/img/repphotos2/repphoto_pda_1596_1793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804248" y="188640"/>
            <a:ext cx="1949962" cy="29249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2" name="Picture 10" descr="http://spartak-fanat.ru/images/stadium/luzniki.jpg"/>
          <p:cNvPicPr>
            <a:picLocks noChangeAspect="1" noChangeArrowheads="1"/>
          </p:cNvPicPr>
          <p:nvPr/>
        </p:nvPicPr>
        <p:blipFill>
          <a:blip r:embed="rId5" cstate="screen">
            <a:lum bright="10000" contrast="20000"/>
          </a:blip>
          <a:srcRect/>
          <a:stretch>
            <a:fillRect/>
          </a:stretch>
        </p:blipFill>
        <p:spPr bwMode="auto">
          <a:xfrm>
            <a:off x="5796136" y="836712"/>
            <a:ext cx="2857500" cy="2143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4" name="Picture 12" descr="http://mockwa.com/images/news/publication/14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24128" y="764704"/>
            <a:ext cx="3031232" cy="2326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6" name="Picture 14" descr="http://pasmi.ru/wp-content/uploads/2012/09/d2cbe65f53da8607e64173c1a83394fe1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724128" y="836712"/>
            <a:ext cx="3048000" cy="2286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1" name="Прямоугольник 60"/>
          <p:cNvSpPr/>
          <p:nvPr/>
        </p:nvSpPr>
        <p:spPr>
          <a:xfrm>
            <a:off x="395536" y="548680"/>
            <a:ext cx="401263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dirty="0" smtClean="0">
                <a:ln w="190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Фото–</a:t>
            </a:r>
          </a:p>
          <a:p>
            <a:r>
              <a:rPr lang="ru-RU" sz="5400" b="1" dirty="0" smtClean="0">
                <a:ln w="190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кроссворд</a:t>
            </a:r>
            <a:endParaRPr lang="ru-RU" sz="5400" b="1" dirty="0">
              <a:ln w="1905">
                <a:solidFill>
                  <a:schemeClr val="bg1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"/>
                            </p:stCondLst>
                            <p:childTnLst>
                              <p:par>
                                <p:cTn id="18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8" dur="500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500"/>
                            </p:stCondLst>
                            <p:childTnLst>
                              <p:par>
                                <p:cTn id="3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3" dur="500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4" dur="500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06208" y="260648"/>
            <a:ext cx="724268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Москва   1147 год</a:t>
            </a:r>
          </a:p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Юрий Долгорукий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4578" name="Picture 2" descr="http://img-fotki.yandex.ru/get/3603/savvina2008.22/0_2e9e2_af20a163_XL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7544" y="2132856"/>
            <a:ext cx="5275854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835452795 копия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652120" y="3068960"/>
            <a:ext cx="3202565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02558" y="188640"/>
            <a:ext cx="441018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r>
              <a:rPr lang="ru-RU" sz="8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ремль</a:t>
            </a:r>
            <a:endParaRPr lang="ru-RU" sz="8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691680" y="1484784"/>
            <a:ext cx="1728192" cy="864096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3203848" y="1484784"/>
            <a:ext cx="1584176" cy="2448272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652120" y="1484784"/>
            <a:ext cx="1440160" cy="936104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-350737" y="2276872"/>
            <a:ext cx="413709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деревянный</a:t>
            </a:r>
          </a:p>
          <a:p>
            <a:pPr algn="ctr"/>
            <a:endParaRPr lang="ru-RU" sz="3200" b="1" dirty="0">
              <a:ln w="17780" cmpd="sng">
                <a:noFill/>
                <a:prstDash val="solid"/>
                <a:miter lim="800000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87624" y="4005064"/>
            <a:ext cx="48965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белокаменный</a:t>
            </a:r>
            <a:endParaRPr lang="ru-RU" sz="3200" b="1" dirty="0">
              <a:ln w="17780" cmpd="sng">
                <a:noFill/>
                <a:prstDash val="solid"/>
                <a:miter lim="800000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79913" y="2420888"/>
            <a:ext cx="586416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краснокирпичный</a:t>
            </a:r>
            <a:endParaRPr lang="ru-RU" sz="3200" b="1" dirty="0">
              <a:ln w="17780" cmpd="sng">
                <a:noFill/>
                <a:prstDash val="solid"/>
                <a:miter lim="800000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27784" y="4653136"/>
            <a:ext cx="1709122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XIV </a:t>
            </a:r>
            <a:r>
              <a:rPr lang="ru-RU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70131" y="2924944"/>
            <a:ext cx="1709121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en-US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XIV </a:t>
            </a:r>
            <a:r>
              <a:rPr lang="ru-RU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660232" y="3140968"/>
            <a:ext cx="1497526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XV </a:t>
            </a:r>
            <a:r>
              <a:rPr lang="ru-RU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0" y="332656"/>
            <a:ext cx="9144000" cy="764704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</a:t>
            </a:r>
            <a:r>
              <a:rPr kumimoji="0" lang="ru-RU" sz="3200" b="1" i="0" u="none" strike="noStrike" kern="1200" spc="50" normalizeH="0" baseline="0" noProof="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Как менялась территория Москвы.</a:t>
            </a:r>
            <a:r>
              <a:rPr kumimoji="0" lang="ru-RU" sz="32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1" i="1" u="none" strike="noStrike" kern="120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5" descr="Cujab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11960" y="1700808"/>
            <a:ext cx="4356100" cy="4652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2" name="Picture 8" descr="http://i262.photobucket.com/albums/ii93/Dagnir/moscow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3528" y="980728"/>
            <a:ext cx="4392488" cy="3458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323528" y="4509120"/>
            <a:ext cx="173316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XVII </a:t>
            </a:r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в.</a:t>
            </a:r>
            <a:endParaRPr lang="ru-RU" sz="32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20272" y="1124744"/>
            <a:ext cx="156324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XXI </a:t>
            </a:r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в.</a:t>
            </a:r>
            <a:endParaRPr lang="ru-RU" sz="32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1281091529_248380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427985" y="2276872"/>
            <a:ext cx="4392488" cy="3294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6" descr="327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536" y="3717032"/>
            <a:ext cx="3929834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7" descr="London_Tramways_Horse_tram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5536" y="836712"/>
            <a:ext cx="3888432" cy="2744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323528" y="2996952"/>
            <a:ext cx="14835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Конка</a:t>
            </a: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2627784" y="5661248"/>
            <a:ext cx="16561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Метро</a:t>
            </a: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4932040" y="1556792"/>
            <a:ext cx="3852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Поезд будущего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28783" y="188640"/>
            <a:ext cx="691246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Московский транспорт.</a:t>
            </a:r>
            <a:endParaRPr lang="ru-RU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cs302804.userapi.com/v302804149/2dd5/0iHT_3RcrDM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9552" y="1052736"/>
            <a:ext cx="6593328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680744" y="260648"/>
            <a:ext cx="725397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Прачки на Москве-реке </a:t>
            </a: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1925</a:t>
            </a:r>
            <a:endParaRPr lang="ru-RU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6628" name="Picture 4" descr="http://cs302804.userapi.com/v302804149/2db1/aMhQ24pV3iA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23728" y="2132856"/>
            <a:ext cx="6617196" cy="4190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23528" y="836712"/>
            <a:ext cx="846577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Футбол  на Красной площади</a:t>
            </a:r>
          </a:p>
          <a:p>
            <a:pPr algn="r"/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1930</a:t>
            </a:r>
            <a:endParaRPr lang="ru-RU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Фотографии старого московского метро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5536" y="1124744"/>
            <a:ext cx="5860823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683568" y="404664"/>
            <a:ext cx="717215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 время бомбёжек 1941 </a:t>
            </a:r>
            <a:endParaRPr lang="ru-RU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7652" name="Picture 4" descr="Фото Москвы времён СССР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907704" y="1044095"/>
            <a:ext cx="6778724" cy="5355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39552" y="476672"/>
            <a:ext cx="830387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Строительство новых домов</a:t>
            </a:r>
            <a:r>
              <a:rPr lang="ru-RU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r"/>
            <a:r>
              <a:rPr lang="ru-RU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1958 </a:t>
            </a:r>
            <a:endParaRPr lang="ru-RU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2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323528" y="1196752"/>
            <a:ext cx="6984776" cy="5286375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1980 году состоялись Олимпийский игры.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 1998 году в городе прошли Первые Всемирный Юношеский игры.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2009 году в Москве состоялось проведение конкурса песни Евровидение 12, 14 и 16 мая в спорткомплексе «Олимпийский».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2013  Чемпионат мира по легкой атлетике.</a:t>
            </a:r>
          </a:p>
          <a:p>
            <a:pPr algn="just">
              <a:buNone/>
            </a:pPr>
            <a:endParaRPr lang="ru-RU" sz="2400" dirty="0"/>
          </a:p>
        </p:txBody>
      </p:sp>
      <p:pic>
        <p:nvPicPr>
          <p:cNvPr id="3076" name="Picture 4" descr="C:\Users\Оксана\Desktop\564a255d4ddcfee771a2d6204b0da65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27239" y="4077073"/>
            <a:ext cx="1846359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467544" y="260648"/>
            <a:ext cx="842493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spc="50" normalizeH="0" baseline="0" noProof="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Международные мероприятия.</a:t>
            </a:r>
            <a:endParaRPr kumimoji="0" lang="ru-RU" sz="4000" b="1" i="0" u="none" strike="noStrike" kern="1200" spc="50" normalizeH="0" baseline="0" noProof="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Содержимое 5"/>
          <p:cNvSpPr txBox="1">
            <a:spLocks/>
          </p:cNvSpPr>
          <p:nvPr/>
        </p:nvSpPr>
        <p:spPr>
          <a:xfrm>
            <a:off x="4658544" y="1586210"/>
            <a:ext cx="4038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http://www.74sport.ru/upload/iblock/cd9/130-man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588224" y="4077072"/>
            <a:ext cx="1469551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http://www.cinetechno.com/content/poster/mos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017215" y="4077072"/>
            <a:ext cx="1440160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http://ruwest.ru/upload/iblock/9b3/9b38bf2a94435a33af1bf1ad987c6f5d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145007" y="4077072"/>
            <a:ext cx="1761065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260648"/>
            <a:ext cx="636103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Пословицы о Москве.</a:t>
            </a:r>
            <a:endParaRPr lang="ru-RU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476672"/>
            <a:ext cx="7253909" cy="6247864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Москва – </a:t>
            </a:r>
          </a:p>
          <a:p>
            <a:pPr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Москва слезам не верит, </a:t>
            </a:r>
          </a:p>
          <a:p>
            <a:pPr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Кто в Москве не бывал, </a:t>
            </a:r>
          </a:p>
          <a:p>
            <a:pPr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Москва не город, </a:t>
            </a:r>
          </a:p>
          <a:p>
            <a:pPr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разом Москва </a:t>
            </a:r>
            <a:r>
              <a:rPr lang="ru-RU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</a:t>
            </a:r>
            <a:endParaRPr lang="ru-RU" sz="40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5229200"/>
            <a:ext cx="5602817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всем городам мать.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00013" y="4005064"/>
            <a:ext cx="502413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ей дело подавай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31186" y="1628800"/>
            <a:ext cx="5343129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красоты не видал.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67944" y="2924944"/>
            <a:ext cx="5981895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а целый мир.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1196752"/>
            <a:ext cx="5981895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строилась.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71 -0.00972 L -0.07795 -0.629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-3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64 -0.0419 L -0.02796 -0.2092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00" y="-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38 0.06389 L -0.06944 0.3159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01197 0.2425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1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59259E-6 L -0.09862 0.6622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0" y="3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474</TotalTime>
  <Words>216</Words>
  <Application>Microsoft Office PowerPoint</Application>
  <PresentationFormat>Экран (4:3)</PresentationFormat>
  <Paragraphs>95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МОСКВА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МОСКВА</dc:title>
  <dc:creator>Ольга</dc:creator>
  <cp:lastModifiedBy>Ольга</cp:lastModifiedBy>
  <cp:revision>61</cp:revision>
  <dcterms:created xsi:type="dcterms:W3CDTF">2013-08-15T05:53:49Z</dcterms:created>
  <dcterms:modified xsi:type="dcterms:W3CDTF">2014-07-02T07:58:47Z</dcterms:modified>
</cp:coreProperties>
</file>