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6" r:id="rId6"/>
    <p:sldId id="267" r:id="rId7"/>
    <p:sldId id="263" r:id="rId8"/>
    <p:sldId id="268" r:id="rId9"/>
    <p:sldId id="269" r:id="rId10"/>
    <p:sldId id="264" r:id="rId11"/>
    <p:sldId id="270" r:id="rId12"/>
    <p:sldId id="271" r:id="rId13"/>
    <p:sldId id="265" r:id="rId14"/>
    <p:sldId id="272" r:id="rId15"/>
    <p:sldId id="273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D60093"/>
    <a:srgbClr val="FFB9FF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4456516.png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rgbClr val="FF33C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285720" y="285728"/>
            <a:ext cx="8572560" cy="6572272"/>
          </a:xfrm>
          <a:prstGeom prst="rect">
            <a:avLst/>
          </a:prstGeom>
        </p:spPr>
      </p:pic>
      <p:grpSp>
        <p:nvGrpSpPr>
          <p:cNvPr id="8" name="Группа 7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9" name="Рисунок 8" descr="0_fd888_eda90c88_S.png"/>
            <p:cNvPicPr>
              <a:picLocks noChangeAspect="1"/>
            </p:cNvPicPr>
            <p:nvPr userDrawn="1"/>
          </p:nvPicPr>
          <p:blipFill>
            <a:blip r:embed="rId3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Занятие 6</a:t>
              </a:r>
              <a:endPara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1" name="Рисунок 10" descr="0_8ad00_cf82d1b0_M.png"/>
          <p:cNvPicPr>
            <a:picLocks noChangeAspect="1"/>
          </p:cNvPicPr>
          <p:nvPr userDrawn="1"/>
        </p:nvPicPr>
        <p:blipFill>
          <a:blip r:embed="rId4" cstate="email"/>
          <a:stretch>
            <a:fillRect/>
          </a:stretch>
        </p:blipFill>
        <p:spPr>
          <a:xfrm>
            <a:off x="6929454" y="4500570"/>
            <a:ext cx="2069879" cy="22098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974DB-8CB4-4221-AF04-7DD0F78C52DF}" type="datetimeFigureOut">
              <a:rPr lang="ru-RU" smtClean="0"/>
              <a:pPr/>
              <a:t>27.10.2014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BFB56-1D35-4F29-BA00-9C873239894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285720" y="4714884"/>
            <a:ext cx="1792616" cy="1854430"/>
            <a:chOff x="285720" y="4714884"/>
            <a:chExt cx="1792616" cy="1854430"/>
          </a:xfrm>
        </p:grpSpPr>
        <p:pic>
          <p:nvPicPr>
            <p:cNvPr id="8" name="Рисунок 7" descr="0_fd888_eda90c88_S.png"/>
            <p:cNvPicPr>
              <a:picLocks noChangeAspect="1"/>
            </p:cNvPicPr>
            <p:nvPr userDrawn="1"/>
          </p:nvPicPr>
          <p:blipFill>
            <a:blip r:embed="rId14" cstate="email"/>
            <a:stretch>
              <a:fillRect/>
            </a:stretch>
          </p:blipFill>
          <p:spPr>
            <a:xfrm>
              <a:off x="285720" y="4714884"/>
              <a:ext cx="1792616" cy="185443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 rot="20779138">
              <a:off x="566161" y="5129838"/>
              <a:ext cx="1202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Занятие 6</a:t>
              </a:r>
              <a:endPara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" name="Рисунок 9" descr="0_8ad00_cf82d1b0_M.png"/>
          <p:cNvPicPr>
            <a:picLocks noChangeAspect="1"/>
          </p:cNvPicPr>
          <p:nvPr userDrawn="1"/>
        </p:nvPicPr>
        <p:blipFill>
          <a:blip r:embed="rId15" cstate="email"/>
          <a:stretch>
            <a:fillRect/>
          </a:stretch>
        </p:blipFill>
        <p:spPr>
          <a:xfrm>
            <a:off x="6929454" y="4500570"/>
            <a:ext cx="2069879" cy="22098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9151/134091466.194/0_fd888_eda90c88_S" TargetMode="External"/><Relationship Id="rId2" Type="http://schemas.openxmlformats.org/officeDocument/2006/relationships/hyperlink" Target="http://didaktor.ru/kak-vypolnit-priyom-sorbonk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ira-scrap.ru/KATALOG/MULTY_INOSTR/1/0_8ad00_cf82d1b0_M.png" TargetMode="External"/><Relationship Id="rId5" Type="http://schemas.openxmlformats.org/officeDocument/2006/relationships/hyperlink" Target="http://s4.pic4you.ru/y2014/06-20/24687/4456516-thumb.png" TargetMode="External"/><Relationship Id="rId4" Type="http://schemas.openxmlformats.org/officeDocument/2006/relationships/hyperlink" Target="http://www.scenicreflections.com/files/PINK_FLOWER_PATTERNS_Wallpaper_ojaq9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00174"/>
            <a:ext cx="57150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3000372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класс</a:t>
            </a:r>
          </a:p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язык, математика, окружающий мир, литературное чтение. УМК любой</a:t>
            </a:r>
            <a:endParaRPr lang="ru-RU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357166"/>
            <a:ext cx="28575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28860" y="5643578"/>
            <a:ext cx="42862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читель начальных классов 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Зимой, в декабре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бывает самый короткий день и самая длинная ночь?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… большой мороз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Закончи поговорку.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Береги нос в …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851664"/>
            <a:ext cx="7215238" cy="2000264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Картофель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857364"/>
            <a:ext cx="7215238" cy="200026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копали из земли,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Жарили, варили?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в золе мы испекли,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Ели да хвалили?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857364"/>
            <a:ext cx="7215238" cy="200026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чём идёт речь в загадке?</a:t>
            </a:r>
            <a:endParaRPr lang="ru-RU" sz="2400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923102"/>
            <a:ext cx="7215238" cy="192882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Русская народная сказка «Лиса и заяц»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928802"/>
            <a:ext cx="7215238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Пришла зима студёная, с вьюгой да со снежными сугробами. Зайка от холода и вовсе побелел, и надумал он себе избу строить.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928802"/>
            <a:ext cx="7215238" cy="192882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 какой сказки эти строки?</a:t>
            </a:r>
            <a:endParaRPr lang="ru-RU" sz="2400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Шарль Перро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написал сказку «Красная Шапочка»?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Кот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Баюн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Сказочный кот, который усыплял путников своими песнями и сказками.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500174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85720" y="357166"/>
            <a:ext cx="8577953" cy="281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FF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Максимова Т. Н. Интеллектуальный марафон: 1-4 классы. – М.: ВАКО, 2009 (Мастерская учителя)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 выполнить приём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http://didaktor.ru/kak-vypolnit-priyom-sorbonka/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Указатель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http://img-fotki.yandex.ru/get/9151/134091466.194/0_fd888_eda90c88_S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Фон для рамки </a:t>
            </a:r>
            <a:r>
              <a:rPr lang="en-US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www.scenicreflections.com/files/PINK_FLOWER_PATTERNS_Wallpaper_ojaq9.jpg</a:t>
            </a:r>
            <a:endParaRPr lang="ru-RU" sz="1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Линия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http://s4.pic4you.ru/y2014/06-20/24687/4456516-thumb.png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Попугай  </a:t>
            </a:r>
            <a:r>
              <a:rPr lang="en-US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http://kira-scrap.ru/KATALOG/MULTY_INOSTR/1/0_8ad00_cf82d1b0_M.png</a:t>
            </a:r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Управляющая кнопка: возврат 2">
            <a:hlinkClick r:id="" action="ppaction://hlinkshowjump?jump=lastslideviewed" highlightClick="1"/>
          </p:cNvPr>
          <p:cNvSpPr/>
          <p:nvPr/>
        </p:nvSpPr>
        <p:spPr>
          <a:xfrm>
            <a:off x="4214810" y="5857892"/>
            <a:ext cx="714380" cy="571504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928670"/>
            <a:ext cx="72152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Предлагаю Вам интеллектуальный марафон. Выбирайте предмет, отвечайте на вопросы и набирайте баллы. Проверить себя можно, нажав на карточку с вопросом. Кто наберёт наибольшее количество баллов, тот будет победителем.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Желаю удачи!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428596" y="500042"/>
            <a:ext cx="500066" cy="642942"/>
          </a:xfrm>
          <a:prstGeom prst="actionButtonDocument">
            <a:avLst/>
          </a:prstGeom>
          <a:solidFill>
            <a:schemeClr val="bg1">
              <a:lumMod val="9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14480" y="1071546"/>
            <a:ext cx="5715040" cy="92867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Выбираем предмет</a:t>
            </a:r>
            <a:endParaRPr lang="ru-RU" sz="44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2428860" y="2143092"/>
            <a:ext cx="4286280" cy="500066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2428860" y="2857472"/>
            <a:ext cx="4286280" cy="500066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2428860" y="3643290"/>
            <a:ext cx="4286280" cy="500066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2428860" y="4357670"/>
            <a:ext cx="4286280" cy="500066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hlinkshowjump?jump=endshow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923102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есело - радостно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1б.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928802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широкий – узкий          весело – радостно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жарко – холодно            быстро - медленно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928802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285860"/>
            <a:ext cx="71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Найди лишнюю пару.</a:t>
            </a:r>
            <a:endParaRPr lang="ru-RU" sz="2400" dirty="0"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5 звуков, 5 букв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Определи количество звуков и букв в слове «якорь».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Русский язык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Бездельничать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обозначает выражение «бить баклуши»?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 котят и 3 цыплёнка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3б.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котят и цыплят 42 ноги и 12 голов. Сколько котят и сколько цыплят?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40 пальцев, так как на одной руке 5 пальцев: 5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8 = 40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Маши на руках 10 пальцев. Сколько пальцев на 8 руках?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28860" y="571480"/>
            <a:ext cx="4286280" cy="571504"/>
          </a:xfrm>
          <a:prstGeom prst="roundRect">
            <a:avLst/>
          </a:prstGeom>
          <a:solidFill>
            <a:srgbClr val="FFB9FF"/>
          </a:solidFill>
          <a:ln>
            <a:solidFill>
              <a:srgbClr val="D6009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chemeClr val="accent3">
                      <a:lumMod val="20000"/>
                      <a:lumOff val="80000"/>
                    </a:schemeClr>
                  </a:solidFill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2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928662" y="1423036"/>
            <a:ext cx="7215238" cy="1571636"/>
          </a:xfrm>
          <a:prstGeom prst="roundRect">
            <a:avLst/>
          </a:prstGeom>
          <a:solidFill>
            <a:srgbClr val="FFB9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18 минут, так как нужно сделать 9 распилов: 2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9 = 18 – </a:t>
            </a:r>
            <a:r>
              <a:rPr lang="ru-RU" sz="2800" b="1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2б.</a:t>
            </a:r>
            <a:endParaRPr lang="ru-RU" sz="2800" b="1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Длина бревна 10 м. За 2 минуты отпиливают по 1 м. За сколько минут будет распилено бревно?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1428736"/>
            <a:ext cx="7215238" cy="1571636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5786446" y="6072206"/>
            <a:ext cx="1285884" cy="571504"/>
          </a:xfrm>
          <a:prstGeom prst="rightArrow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5F0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461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2014-06-25T06:41:38Z</dcterms:created>
  <dcterms:modified xsi:type="dcterms:W3CDTF">2014-10-27T13:01:54Z</dcterms:modified>
</cp:coreProperties>
</file>