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6" r:id="rId6"/>
    <p:sldId id="267" r:id="rId7"/>
    <p:sldId id="263" r:id="rId8"/>
    <p:sldId id="268" r:id="rId9"/>
    <p:sldId id="269" r:id="rId10"/>
    <p:sldId id="264" r:id="rId11"/>
    <p:sldId id="270" r:id="rId12"/>
    <p:sldId id="271" r:id="rId13"/>
    <p:sldId id="265" r:id="rId14"/>
    <p:sldId id="272" r:id="rId15"/>
    <p:sldId id="273" r:id="rId16"/>
    <p:sldId id="25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A4607-02C8-448F-93BE-745D7CC7A79A}" type="datetimeFigureOut">
              <a:rPr lang="ru-RU" smtClean="0"/>
              <a:pPr/>
              <a:t>11.07.2014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CB855-4307-4D01-AD06-1945C6C5C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A4607-02C8-448F-93BE-745D7CC7A79A}" type="datetimeFigureOut">
              <a:rPr lang="ru-RU" smtClean="0"/>
              <a:pPr/>
              <a:t>11.07.2014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CB855-4307-4D01-AD06-1945C6C5C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A4607-02C8-448F-93BE-745D7CC7A79A}" type="datetimeFigureOut">
              <a:rPr lang="ru-RU" smtClean="0"/>
              <a:pPr/>
              <a:t>11.07.2014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CB855-4307-4D01-AD06-1945C6C5C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A4607-02C8-448F-93BE-745D7CC7A79A}" type="datetimeFigureOut">
              <a:rPr lang="ru-RU" smtClean="0"/>
              <a:pPr/>
              <a:t>11.07.2014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CB855-4307-4D01-AD06-1945C6C5C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A4607-02C8-448F-93BE-745D7CC7A79A}" type="datetimeFigureOut">
              <a:rPr lang="ru-RU" smtClean="0"/>
              <a:pPr/>
              <a:t>11.07.2014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CB855-4307-4D01-AD06-1945C6C5CD0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4456516.png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85720" y="285728"/>
            <a:ext cx="8572560" cy="6572272"/>
          </a:xfrm>
          <a:prstGeom prst="rect">
            <a:avLst/>
          </a:prstGeom>
        </p:spPr>
      </p:pic>
      <p:pic>
        <p:nvPicPr>
          <p:cNvPr id="8" name="Рисунок 7" descr="0_87a11_5c077624_M.pn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7072330" y="4143380"/>
            <a:ext cx="1880021" cy="2452202"/>
          </a:xfrm>
          <a:prstGeom prst="rect">
            <a:avLst/>
          </a:prstGeom>
        </p:spPr>
      </p:pic>
      <p:grpSp>
        <p:nvGrpSpPr>
          <p:cNvPr id="10" name="Группа 9"/>
          <p:cNvGrpSpPr/>
          <p:nvPr userDrawn="1"/>
        </p:nvGrpSpPr>
        <p:grpSpPr>
          <a:xfrm>
            <a:off x="285720" y="4714884"/>
            <a:ext cx="1792616" cy="1854430"/>
            <a:chOff x="285720" y="4714884"/>
            <a:chExt cx="1792616" cy="1854430"/>
          </a:xfrm>
        </p:grpSpPr>
        <p:pic>
          <p:nvPicPr>
            <p:cNvPr id="11" name="Рисунок 10" descr="0_fd888_eda90c88_S.png"/>
            <p:cNvPicPr>
              <a:picLocks noChangeAspect="1"/>
            </p:cNvPicPr>
            <p:nvPr userDrawn="1"/>
          </p:nvPicPr>
          <p:blipFill>
            <a:blip r:embed="rId4" cstate="email"/>
            <a:stretch>
              <a:fillRect/>
            </a:stretch>
          </p:blipFill>
          <p:spPr>
            <a:xfrm>
              <a:off x="285720" y="4714884"/>
              <a:ext cx="1792616" cy="185443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 userDrawn="1"/>
          </p:nvSpPr>
          <p:spPr>
            <a:xfrm rot="20779138">
              <a:off x="566161" y="5129838"/>
              <a:ext cx="12025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Занятие 5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A4607-02C8-448F-93BE-745D7CC7A79A}" type="datetimeFigureOut">
              <a:rPr lang="ru-RU" smtClean="0"/>
              <a:pPr/>
              <a:t>11.07.2014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CB855-4307-4D01-AD06-1945C6C5C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A4607-02C8-448F-93BE-745D7CC7A79A}" type="datetimeFigureOut">
              <a:rPr lang="ru-RU" smtClean="0"/>
              <a:pPr/>
              <a:t>11.07.2014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CB855-4307-4D01-AD06-1945C6C5C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A4607-02C8-448F-93BE-745D7CC7A79A}" type="datetimeFigureOut">
              <a:rPr lang="ru-RU" smtClean="0"/>
              <a:pPr/>
              <a:t>11.07.2014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CB855-4307-4D01-AD06-1945C6C5C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A4607-02C8-448F-93BE-745D7CC7A79A}" type="datetimeFigureOut">
              <a:rPr lang="ru-RU" smtClean="0"/>
              <a:pPr/>
              <a:t>11.07.2014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CB855-4307-4D01-AD06-1945C6C5C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A4607-02C8-448F-93BE-745D7CC7A79A}" type="datetimeFigureOut">
              <a:rPr lang="ru-RU" smtClean="0"/>
              <a:pPr/>
              <a:t>11.07.2014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CB855-4307-4D01-AD06-1945C6C5C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A4607-02C8-448F-93BE-745D7CC7A79A}" type="datetimeFigureOut">
              <a:rPr lang="ru-RU" smtClean="0"/>
              <a:pPr/>
              <a:t>11.07.2014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CB855-4307-4D01-AD06-1945C6C5C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A4607-02C8-448F-93BE-745D7CC7A79A}" type="datetimeFigureOut">
              <a:rPr lang="ru-RU" smtClean="0"/>
              <a:pPr/>
              <a:t>11.07.2014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CB855-4307-4D01-AD06-1945C6C5CD0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0_87a11_5c077624_M.png"/>
          <p:cNvPicPr>
            <a:picLocks noChangeAspect="1"/>
          </p:cNvPicPr>
          <p:nvPr userDrawn="1"/>
        </p:nvPicPr>
        <p:blipFill>
          <a:blip r:embed="rId14" cstate="email"/>
          <a:stretch>
            <a:fillRect/>
          </a:stretch>
        </p:blipFill>
        <p:spPr>
          <a:xfrm>
            <a:off x="7072330" y="4143380"/>
            <a:ext cx="1880021" cy="2452202"/>
          </a:xfrm>
          <a:prstGeom prst="rect">
            <a:avLst/>
          </a:prstGeom>
        </p:spPr>
      </p:pic>
      <p:grpSp>
        <p:nvGrpSpPr>
          <p:cNvPr id="10" name="Группа 9"/>
          <p:cNvGrpSpPr/>
          <p:nvPr userDrawn="1"/>
        </p:nvGrpSpPr>
        <p:grpSpPr>
          <a:xfrm>
            <a:off x="285720" y="4714884"/>
            <a:ext cx="1792616" cy="1854430"/>
            <a:chOff x="285720" y="4714884"/>
            <a:chExt cx="1792616" cy="1854430"/>
          </a:xfrm>
        </p:grpSpPr>
        <p:pic>
          <p:nvPicPr>
            <p:cNvPr id="8" name="Рисунок 7" descr="0_fd888_eda90c88_S.png"/>
            <p:cNvPicPr>
              <a:picLocks noChangeAspect="1"/>
            </p:cNvPicPr>
            <p:nvPr userDrawn="1"/>
          </p:nvPicPr>
          <p:blipFill>
            <a:blip r:embed="rId15" cstate="email"/>
            <a:stretch>
              <a:fillRect/>
            </a:stretch>
          </p:blipFill>
          <p:spPr>
            <a:xfrm>
              <a:off x="285720" y="4714884"/>
              <a:ext cx="1792616" cy="185443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 userDrawn="1"/>
          </p:nvSpPr>
          <p:spPr>
            <a:xfrm rot="20779138">
              <a:off x="566161" y="5129838"/>
              <a:ext cx="12025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Занятие 5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ramki-vsem.ru/fon/fon-cvety9.jpg" TargetMode="External"/><Relationship Id="rId2" Type="http://schemas.openxmlformats.org/officeDocument/2006/relationships/hyperlink" Target="http://didaktor.ru/kak-vypolnit-priyom-sorbonka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9327/16969765.1b4/0_87a11_5c077624_M.png" TargetMode="External"/><Relationship Id="rId5" Type="http://schemas.openxmlformats.org/officeDocument/2006/relationships/hyperlink" Target="http://img-fotki.yandex.ru/get/9151/134091466.194/0_fd888_eda90c88_S" TargetMode="External"/><Relationship Id="rId4" Type="http://schemas.openxmlformats.org/officeDocument/2006/relationships/hyperlink" Target="http://s4.pic4you.ru/y2014/06-20/24687/4456516-thumb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3.xml"/><Relationship Id="rId5" Type="http://schemas.openxmlformats.org/officeDocument/2006/relationships/slide" Target="slide13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1500174"/>
            <a:ext cx="57150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8860" y="3000372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pPr algn="ctr"/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Русский язык, математика, окружающий мир, литературное чтение. УМК любой</a:t>
            </a:r>
            <a:endParaRPr lang="ru-RU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357166"/>
            <a:ext cx="28575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МКОУ «СОШ ст. Евсино» </a:t>
            </a:r>
          </a:p>
          <a:p>
            <a:pPr algn="ctr"/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района 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28860" y="5643578"/>
            <a:ext cx="4286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Автор-составитель: 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Фокина Лидия Петровна,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читель начальных классов 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2014</a:t>
            </a:r>
          </a:p>
        </p:txBody>
      </p:sp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Шишками ели и сосны, достаёт насекомых из коры деревьев 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Чем питается зимой дятел?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Ноябрь 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Назови последний месяц осени.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851664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Чеснок 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857364"/>
            <a:ext cx="721523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Маленький, горький, луку брат,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пище приправа,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микробов управа.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857364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1285860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чём идёт речь в загадке?</a:t>
            </a:r>
            <a:endParaRPr lang="ru-RU" sz="24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2208854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Карлсон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2214554"/>
            <a:ext cx="721523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Спокойствие, только спокойствие!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2214554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1285860"/>
            <a:ext cx="71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из литературных героев и в какой книге так говорил?</a:t>
            </a:r>
            <a:endParaRPr lang="ru-RU" sz="24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851664"/>
            <a:ext cx="7215238" cy="192882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Русалки 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857364"/>
            <a:ext cx="7215238" cy="19288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Эти существа считаются дочками водяного. У них длинные распущенные волосы, они прозрачные, словно сделаны из лунного света.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857364"/>
            <a:ext cx="7215238" cy="192882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1285860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ком идёт речь?</a:t>
            </a:r>
            <a:endParaRPr lang="ru-RU" sz="24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94474"/>
            <a:ext cx="7215238" cy="228601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телевизором 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500174"/>
            <a:ext cx="7215238" cy="22860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чем из современной техники можно сравнивать такие сказочные предметы, как наливное яблочко и серебряное блюдечко, которые показывали всё, что делается на свете?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500174"/>
            <a:ext cx="7215238" cy="228601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357158" y="1916832"/>
            <a:ext cx="83582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57166"/>
            <a:ext cx="8577953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Используемые источники: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Максимова Т. Н. Интеллектуальный марафон: 1-4 классы. – М.: ВАКО, 2009 (Мастерская учителя)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выполнить приём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сорбонка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http://didaktor.ru/kak-vypolnit-priyom-sorbonka/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Фон для рамки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http://ramki-vsem.ru/fon/fon-cvety9.jpg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Линия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http://s4.pic4you.ru/y2014/06-20/24687/4456516-thumb.png</a:t>
            </a:r>
            <a:endParaRPr lang="ru-RU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Указатель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http://img-fotki.yandex.ru/get/9151/134091466.194/0_fd888_eda90c88_S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Чиполлино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http://img-fotki.yandex.ru/get/9327/16969765.1b4/0_87a11_5c077624_M.png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4572000" y="5929330"/>
            <a:ext cx="714380" cy="571504"/>
          </a:xfrm>
          <a:prstGeom prst="actionButtonReturn">
            <a:avLst/>
          </a:prstGeom>
          <a:solidFill>
            <a:schemeClr val="bg1">
              <a:lumMod val="9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928670"/>
            <a:ext cx="721523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Предлагаю Вам интеллектуальный марафон. Выбирайте предмет, отвечайте на вопросы и набирайте баллы. Проверить себя можно, нажав на карточку с вопросом. Кто наберёт наибольшее количество баллов, тот будет победителем.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Желаю удачи!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кумент 5">
            <a:hlinkClick r:id="" action="ppaction://hlinkshowjump?jump=lastslide" highlightClick="1"/>
          </p:cNvPr>
          <p:cNvSpPr/>
          <p:nvPr/>
        </p:nvSpPr>
        <p:spPr>
          <a:xfrm>
            <a:off x="428596" y="500042"/>
            <a:ext cx="500066" cy="642942"/>
          </a:xfrm>
          <a:prstGeom prst="actionButtonDocumen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14480" y="1071546"/>
            <a:ext cx="5715040" cy="92867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Выбираем предмет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2428860" y="2143092"/>
            <a:ext cx="4286280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2428860" y="2857472"/>
            <a:ext cx="4286280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2428860" y="3643290"/>
            <a:ext cx="4286280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>
            <a:hlinkClick r:id="rId5" action="ppaction://hlinksldjump"/>
          </p:cNvPr>
          <p:cNvSpPr/>
          <p:nvPr/>
        </p:nvSpPr>
        <p:spPr>
          <a:xfrm>
            <a:off x="2428860" y="4357670"/>
            <a:ext cx="4286280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>
            <a:hlinkClick r:id="" action="ppaction://hlinkshowjump?jump=endshow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Сказуемым 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Чем чаще всего в предложении бывает глагол?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71472" y="2065978"/>
            <a:ext cx="8001056" cy="200026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 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2071678"/>
            <a:ext cx="8001056" cy="20002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Красивы высокие стройные осины даже в самый тихий безветренный летний день листья осин дрожат от этого деревья кажутся живыми существами они точно шепчутся между собой.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472" y="2071678"/>
            <a:ext cx="8001056" cy="200026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1214422"/>
            <a:ext cx="71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Раздели текст на предложения. Определи их количество. Ответ запиши цифрой.</a:t>
            </a:r>
            <a:endParaRPr lang="ru-RU" sz="24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14348" y="1851664"/>
            <a:ext cx="771530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Пение 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48" y="1857364"/>
            <a:ext cx="7715304" cy="92869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Поел, летел, зашумит, пение, спел, прокатился.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4348" y="1857364"/>
            <a:ext cx="7715304" cy="92869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1285860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 и запиши лишнее слово в каждом ряду.</a:t>
            </a:r>
            <a:endParaRPr lang="ru-RU" sz="24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4348" y="3137548"/>
            <a:ext cx="771530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Спит 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14348" y="3143248"/>
            <a:ext cx="7715304" cy="92869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Сочный, тихий, спит, сонный, пуховый, жёлтый.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14348" y="3143248"/>
            <a:ext cx="7715304" cy="92869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12 лет больше – 82 года 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Папе, маме и сыну вместе 70 лет. Сколько лет будет им всем вместе через 4 года?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2112 год 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Назови следующий после 2002 год, который можно читать как слева направо, так и справа налево.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92882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34 листа 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9288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Аня и Нина купили по одинаковому числу листов бумаги. Нина отдала Ане 17 листов. На сколько листов у Ани стало больше, чем у Нины?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92882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495</Words>
  <Application>Microsoft Office PowerPoint</Application>
  <PresentationFormat>Экран (4:3)</PresentationFormat>
  <Paragraphs>86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2014-06-25T06:32:06Z</dcterms:created>
  <dcterms:modified xsi:type="dcterms:W3CDTF">2014-07-11T08:55:22Z</dcterms:modified>
</cp:coreProperties>
</file>