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65" r:id="rId2"/>
    <p:sldId id="266" r:id="rId3"/>
    <p:sldId id="259" r:id="rId4"/>
    <p:sldId id="258" r:id="rId5"/>
    <p:sldId id="260" r:id="rId6"/>
    <p:sldId id="261" r:id="rId7"/>
    <p:sldId id="262" r:id="rId8"/>
    <p:sldId id="264" r:id="rId9"/>
    <p:sldId id="267" r:id="rId10"/>
    <p:sldId id="268" r:id="rId11"/>
    <p:sldId id="269" r:id="rId12"/>
    <p:sldId id="263"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85B201B-3DEB-4F96-889C-4C1B8DF1E1EE}" type="datetimeFigureOut">
              <a:rPr lang="ru-RU"/>
              <a:pPr>
                <a:defRPr/>
              </a:pPr>
              <a:t>07.12.2012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2DA38B4-1679-4A32-8A5A-415EF7567A9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a:lstStyle/>
          <a:p>
            <a:pPr>
              <a:spcBef>
                <a:spcPct val="0"/>
              </a:spcBef>
            </a:pPr>
            <a:endParaRPr lang="ru-RU" smtClean="0"/>
          </a:p>
        </p:txBody>
      </p:sp>
      <p:sp>
        <p:nvSpPr>
          <p:cNvPr id="1536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04035-A2CA-4741-907E-90C75FABE15B}" type="slidenum">
              <a:rPr lang="ru-RU"/>
              <a:pPr fontAlgn="base">
                <a:spcBef>
                  <a:spcPct val="0"/>
                </a:spcBef>
                <a:spcAft>
                  <a:spcPct val="0"/>
                </a:spcAft>
                <a:defRPr/>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a:lstStyle/>
          <a:p>
            <a:pPr>
              <a:spcBef>
                <a:spcPct val="0"/>
              </a:spcBef>
            </a:pPr>
            <a:endParaRPr lang="ru-RU" smtClean="0"/>
          </a:p>
        </p:txBody>
      </p:sp>
      <p:sp>
        <p:nvSpPr>
          <p:cNvPr id="2150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B53EB9-CD38-42BB-BF78-6D86DE12A2AB}" type="slidenum">
              <a:rPr lang="ru-RU"/>
              <a:pPr fontAlgn="base">
                <a:spcBef>
                  <a:spcPct val="0"/>
                </a:spcBef>
                <a:spcAft>
                  <a:spcPct val="0"/>
                </a:spcAft>
                <a:defRPr/>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a:lstStyle/>
          <a:p>
            <a:pPr>
              <a:spcBef>
                <a:spcPct val="0"/>
              </a:spcBef>
            </a:pPr>
            <a:endParaRPr lang="ru-RU" smtClean="0"/>
          </a:p>
        </p:txBody>
      </p:sp>
      <p:sp>
        <p:nvSpPr>
          <p:cNvPr id="1945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38FD33-F689-4403-BC09-E16DC509DC55}" type="slidenum">
              <a:rPr lang="ru-RU"/>
              <a:pPr fontAlgn="base">
                <a:spcBef>
                  <a:spcPct val="0"/>
                </a:spcBef>
                <a:spcAft>
                  <a:spcPct val="0"/>
                </a:spcAft>
                <a:defRPr/>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раз слайда 1"/>
          <p:cNvSpPr>
            <a:spLocks noGrp="1" noRot="1" noChangeAspect="1"/>
          </p:cNvSpPr>
          <p:nvPr>
            <p:ph type="sldImg"/>
          </p:nvPr>
        </p:nvSpPr>
        <p:spPr bwMode="auto">
          <a:noFill/>
          <a:ln>
            <a:solidFill>
              <a:srgbClr val="000000"/>
            </a:solidFill>
            <a:miter lim="800000"/>
            <a:headEnd/>
            <a:tailEnd/>
          </a:ln>
        </p:spPr>
      </p:sp>
      <p:sp>
        <p:nvSpPr>
          <p:cNvPr id="23554" name="Заметки 2"/>
          <p:cNvSpPr>
            <a:spLocks noGrp="1"/>
          </p:cNvSpPr>
          <p:nvPr>
            <p:ph type="body" idx="1"/>
          </p:nvPr>
        </p:nvSpPr>
        <p:spPr bwMode="auto">
          <a:noFill/>
        </p:spPr>
        <p:txBody>
          <a:bodyPr/>
          <a:lstStyle/>
          <a:p>
            <a:pPr>
              <a:spcBef>
                <a:spcPct val="0"/>
              </a:spcBef>
            </a:pPr>
            <a:endParaRPr lang="ru-RU" smtClean="0"/>
          </a:p>
        </p:txBody>
      </p:sp>
      <p:sp>
        <p:nvSpPr>
          <p:cNvPr id="2355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156CE3-4B16-44EE-8335-DC25E7A38FCE}" type="slidenum">
              <a:rPr lang="ru-RU"/>
              <a:pPr fontAlgn="base">
                <a:spcBef>
                  <a:spcPct val="0"/>
                </a:spcBef>
                <a:spcAft>
                  <a:spcPct val="0"/>
                </a:spcAft>
                <a:defRPr/>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a:lstStyle/>
          <a:p>
            <a:pPr>
              <a:spcBef>
                <a:spcPct val="0"/>
              </a:spcBef>
            </a:pPr>
            <a:endParaRPr lang="ru-RU" smtClean="0"/>
          </a:p>
        </p:txBody>
      </p:sp>
      <p:sp>
        <p:nvSpPr>
          <p:cNvPr id="2560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418173-ECD7-417F-8A65-2EB0D4FE32C4}" type="slidenum">
              <a:rPr lang="ru-RU"/>
              <a:pPr fontAlgn="base">
                <a:spcBef>
                  <a:spcPct val="0"/>
                </a:spcBef>
                <a:spcAft>
                  <a:spcPct val="0"/>
                </a:spcAft>
                <a:defRPr/>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a:lstStyle/>
          <a:p>
            <a:pPr>
              <a:spcBef>
                <a:spcPct val="0"/>
              </a:spcBef>
            </a:pPr>
            <a:endParaRPr lang="ru-RU" smtClean="0"/>
          </a:p>
        </p:txBody>
      </p:sp>
      <p:sp>
        <p:nvSpPr>
          <p:cNvPr id="2765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4A66B0-EC4B-4781-A270-3A4D60EC677A}" type="slidenum">
              <a:rPr lang="ru-RU"/>
              <a:pPr fontAlgn="base">
                <a:spcBef>
                  <a:spcPct val="0"/>
                </a:spcBef>
                <a:spcAft>
                  <a:spcPct val="0"/>
                </a:spcAft>
                <a:defRPr/>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раз слайда 1"/>
          <p:cNvSpPr>
            <a:spLocks noGrp="1" noRot="1" noChangeAspect="1"/>
          </p:cNvSpPr>
          <p:nvPr>
            <p:ph type="sldImg"/>
          </p:nvPr>
        </p:nvSpPr>
        <p:spPr bwMode="auto">
          <a:noFill/>
          <a:ln>
            <a:solidFill>
              <a:srgbClr val="000000"/>
            </a:solidFill>
            <a:miter lim="800000"/>
            <a:headEnd/>
            <a:tailEnd/>
          </a:ln>
        </p:spPr>
      </p:sp>
      <p:sp>
        <p:nvSpPr>
          <p:cNvPr id="29698" name="Заметки 2"/>
          <p:cNvSpPr>
            <a:spLocks noGrp="1"/>
          </p:cNvSpPr>
          <p:nvPr>
            <p:ph type="body" idx="1"/>
          </p:nvPr>
        </p:nvSpPr>
        <p:spPr bwMode="auto">
          <a:noFill/>
        </p:spPr>
        <p:txBody>
          <a:bodyPr/>
          <a:lstStyle/>
          <a:p>
            <a:pPr>
              <a:spcBef>
                <a:spcPct val="0"/>
              </a:spcBef>
            </a:pPr>
            <a:endParaRPr lang="ru-RU" smtClean="0"/>
          </a:p>
        </p:txBody>
      </p:sp>
      <p:sp>
        <p:nvSpPr>
          <p:cNvPr id="2969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C7809B-B87F-48CC-9AB0-55BCF9A47945}" type="slidenum">
              <a:rPr lang="ru-RU"/>
              <a:pPr fontAlgn="base">
                <a:spcBef>
                  <a:spcPct val="0"/>
                </a:spcBef>
                <a:spcAft>
                  <a:spcPct val="0"/>
                </a:spcAft>
                <a:defRPr/>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Образ слайда 1"/>
          <p:cNvSpPr>
            <a:spLocks noGrp="1" noRot="1" noChangeAspect="1"/>
          </p:cNvSpPr>
          <p:nvPr>
            <p:ph type="sldImg"/>
          </p:nvPr>
        </p:nvSpPr>
        <p:spPr bwMode="auto">
          <a:noFill/>
          <a:ln>
            <a:solidFill>
              <a:srgbClr val="000000"/>
            </a:solidFill>
            <a:miter lim="800000"/>
            <a:headEnd/>
            <a:tailEnd/>
          </a:ln>
        </p:spPr>
      </p:sp>
      <p:sp>
        <p:nvSpPr>
          <p:cNvPr id="31746" name="Заметки 2"/>
          <p:cNvSpPr>
            <a:spLocks noGrp="1"/>
          </p:cNvSpPr>
          <p:nvPr>
            <p:ph type="body" idx="1"/>
          </p:nvPr>
        </p:nvSpPr>
        <p:spPr bwMode="auto">
          <a:noFill/>
        </p:spPr>
        <p:txBody>
          <a:bodyPr/>
          <a:lstStyle/>
          <a:p>
            <a:pPr>
              <a:spcBef>
                <a:spcPct val="0"/>
              </a:spcBef>
            </a:pPr>
            <a:endParaRPr lang="ru-RU" smtClean="0"/>
          </a:p>
        </p:txBody>
      </p:sp>
      <p:sp>
        <p:nvSpPr>
          <p:cNvPr id="3174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97BD70-1002-4C99-B037-650AF6D7256D}" type="slidenum">
              <a:rPr lang="ru-RU"/>
              <a:pPr fontAlgn="base">
                <a:spcBef>
                  <a:spcPct val="0"/>
                </a:spcBef>
                <a:spcAft>
                  <a:spcPct val="0"/>
                </a:spcAft>
                <a:defRPr/>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59875" cy="6870700"/>
            <a:chOff x="0" y="0"/>
            <a:chExt cx="5770" cy="4328"/>
          </a:xfrm>
        </p:grpSpPr>
        <p:sp>
          <p:nvSpPr>
            <p:cNvPr id="3481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ru-RU"/>
            </a:p>
          </p:txBody>
        </p:sp>
        <p:sp>
          <p:nvSpPr>
            <p:cNvPr id="3482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ru-RU"/>
            </a:p>
          </p:txBody>
        </p:sp>
        <p:sp>
          <p:nvSpPr>
            <p:cNvPr id="3482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ru-RU"/>
            </a:p>
          </p:txBody>
        </p:sp>
        <p:grpSp>
          <p:nvGrpSpPr>
            <p:cNvPr id="34822" name="Group 6"/>
            <p:cNvGrpSpPr>
              <a:grpSpLocks/>
            </p:cNvGrpSpPr>
            <p:nvPr/>
          </p:nvGrpSpPr>
          <p:grpSpPr bwMode="auto">
            <a:xfrm>
              <a:off x="4944" y="1"/>
              <a:ext cx="816" cy="3974"/>
              <a:chOff x="4944" y="1"/>
              <a:chExt cx="816" cy="3974"/>
            </a:xfrm>
          </p:grpSpPr>
          <p:grpSp>
            <p:nvGrpSpPr>
              <p:cNvPr id="34823" name="Group 7"/>
              <p:cNvGrpSpPr>
                <a:grpSpLocks/>
              </p:cNvGrpSpPr>
              <p:nvPr userDrawn="1"/>
            </p:nvGrpSpPr>
            <p:grpSpPr bwMode="auto">
              <a:xfrm>
                <a:off x="5280" y="1"/>
                <a:ext cx="480" cy="1430"/>
                <a:chOff x="5280" y="1"/>
                <a:chExt cx="480" cy="1430"/>
              </a:xfrm>
            </p:grpSpPr>
            <p:grpSp>
              <p:nvGrpSpPr>
                <p:cNvPr id="34824" name="Group 8"/>
                <p:cNvGrpSpPr>
                  <a:grpSpLocks/>
                </p:cNvGrpSpPr>
                <p:nvPr userDrawn="1"/>
              </p:nvGrpSpPr>
              <p:grpSpPr bwMode="auto">
                <a:xfrm rot="-5400000">
                  <a:off x="5484" y="0"/>
                  <a:ext cx="174" cy="176"/>
                  <a:chOff x="1657" y="323"/>
                  <a:chExt cx="1691" cy="2560"/>
                </a:xfrm>
              </p:grpSpPr>
              <p:grpSp>
                <p:nvGrpSpPr>
                  <p:cNvPr id="34825" name="Group 9"/>
                  <p:cNvGrpSpPr>
                    <a:grpSpLocks/>
                  </p:cNvGrpSpPr>
                  <p:nvPr/>
                </p:nvGrpSpPr>
                <p:grpSpPr bwMode="auto">
                  <a:xfrm>
                    <a:off x="1657" y="323"/>
                    <a:ext cx="1691" cy="2560"/>
                    <a:chOff x="1657" y="323"/>
                    <a:chExt cx="1691" cy="2560"/>
                  </a:xfrm>
                </p:grpSpPr>
                <p:sp>
                  <p:nvSpPr>
                    <p:cNvPr id="34826"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4827"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sp>
                <p:nvSpPr>
                  <p:cNvPr id="34828"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ru-RU"/>
                  </a:p>
                </p:txBody>
              </p:sp>
              <p:sp>
                <p:nvSpPr>
                  <p:cNvPr id="34829"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4830"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4831"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4832"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4833"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pic>
              <p:nvPicPr>
                <p:cNvPr id="34834" name="Picture 18"/>
                <p:cNvPicPr>
                  <a:picLocks noChangeAspect="1" noChangeArrowheads="1"/>
                </p:cNvPicPr>
                <p:nvPr userDrawn="1"/>
              </p:nvPicPr>
              <p:blipFill>
                <a:blip r:embed="rId2" cstate="email"/>
                <a:srcRect/>
                <a:stretch>
                  <a:fillRect/>
                </a:stretch>
              </p:blipFill>
              <p:spPr bwMode="auto">
                <a:xfrm>
                  <a:off x="5280" y="144"/>
                  <a:ext cx="186" cy="183"/>
                </a:xfrm>
                <a:prstGeom prst="rect">
                  <a:avLst/>
                </a:prstGeom>
                <a:noFill/>
                <a:ln w="9525">
                  <a:noFill/>
                  <a:miter lim="800000"/>
                  <a:headEnd/>
                  <a:tailEnd/>
                </a:ln>
                <a:effectLst/>
              </p:spPr>
            </p:pic>
            <p:pic>
              <p:nvPicPr>
                <p:cNvPr id="34835" name="Picture 19"/>
                <p:cNvPicPr>
                  <a:picLocks noChangeAspect="1" noChangeArrowheads="1"/>
                </p:cNvPicPr>
                <p:nvPr userDrawn="1"/>
              </p:nvPicPr>
              <p:blipFill>
                <a:blip r:embed="rId2" cstate="email"/>
                <a:srcRect/>
                <a:stretch>
                  <a:fillRect/>
                </a:stretch>
              </p:blipFill>
              <p:spPr bwMode="auto">
                <a:xfrm>
                  <a:off x="5574" y="144"/>
                  <a:ext cx="186" cy="183"/>
                </a:xfrm>
                <a:prstGeom prst="rect">
                  <a:avLst/>
                </a:prstGeom>
                <a:noFill/>
                <a:ln w="9525">
                  <a:noFill/>
                  <a:miter lim="800000"/>
                  <a:headEnd/>
                  <a:tailEnd/>
                </a:ln>
                <a:effectLst/>
              </p:spPr>
            </p:pic>
            <p:pic>
              <p:nvPicPr>
                <p:cNvPr id="34836" name="Picture 20"/>
                <p:cNvPicPr>
                  <a:picLocks noChangeAspect="1" noChangeArrowheads="1"/>
                </p:cNvPicPr>
                <p:nvPr userDrawn="1"/>
              </p:nvPicPr>
              <p:blipFill>
                <a:blip r:embed="rId2" cstate="email"/>
                <a:srcRect/>
                <a:stretch>
                  <a:fillRect/>
                </a:stretch>
              </p:blipFill>
              <p:spPr bwMode="auto">
                <a:xfrm>
                  <a:off x="5424" y="336"/>
                  <a:ext cx="186" cy="183"/>
                </a:xfrm>
                <a:prstGeom prst="rect">
                  <a:avLst/>
                </a:prstGeom>
                <a:noFill/>
                <a:ln w="9525">
                  <a:noFill/>
                  <a:miter lim="800000"/>
                  <a:headEnd/>
                  <a:tailEnd/>
                </a:ln>
                <a:effectLst/>
              </p:spPr>
            </p:pic>
            <p:pic>
              <p:nvPicPr>
                <p:cNvPr id="34837" name="Picture 21"/>
                <p:cNvPicPr>
                  <a:picLocks noChangeAspect="1" noChangeArrowheads="1"/>
                </p:cNvPicPr>
                <p:nvPr userDrawn="1"/>
              </p:nvPicPr>
              <p:blipFill>
                <a:blip r:embed="rId2" cstate="email"/>
                <a:srcRect/>
                <a:stretch>
                  <a:fillRect/>
                </a:stretch>
              </p:blipFill>
              <p:spPr bwMode="auto">
                <a:xfrm>
                  <a:off x="5376" y="576"/>
                  <a:ext cx="186" cy="183"/>
                </a:xfrm>
                <a:prstGeom prst="rect">
                  <a:avLst/>
                </a:prstGeom>
                <a:noFill/>
                <a:ln w="9525">
                  <a:noFill/>
                  <a:miter lim="800000"/>
                  <a:headEnd/>
                  <a:tailEnd/>
                </a:ln>
                <a:effectLst/>
              </p:spPr>
            </p:pic>
            <p:pic>
              <p:nvPicPr>
                <p:cNvPr id="34838" name="Picture 22"/>
                <p:cNvPicPr>
                  <a:picLocks noChangeAspect="1" noChangeArrowheads="1"/>
                </p:cNvPicPr>
                <p:nvPr userDrawn="1"/>
              </p:nvPicPr>
              <p:blipFill>
                <a:blip r:embed="rId2" cstate="email"/>
                <a:srcRect/>
                <a:stretch>
                  <a:fillRect/>
                </a:stretch>
              </p:blipFill>
              <p:spPr bwMode="auto">
                <a:xfrm>
                  <a:off x="5574" y="528"/>
                  <a:ext cx="186" cy="183"/>
                </a:xfrm>
                <a:prstGeom prst="rect">
                  <a:avLst/>
                </a:prstGeom>
                <a:noFill/>
                <a:ln w="9525">
                  <a:noFill/>
                  <a:miter lim="800000"/>
                  <a:headEnd/>
                  <a:tailEnd/>
                </a:ln>
                <a:effectLst/>
              </p:spPr>
            </p:pic>
            <p:pic>
              <p:nvPicPr>
                <p:cNvPr id="34839" name="Picture 23"/>
                <p:cNvPicPr>
                  <a:picLocks noChangeAspect="1" noChangeArrowheads="1"/>
                </p:cNvPicPr>
                <p:nvPr userDrawn="1"/>
              </p:nvPicPr>
              <p:blipFill>
                <a:blip r:embed="rId2" cstate="email"/>
                <a:srcRect/>
                <a:stretch>
                  <a:fillRect/>
                </a:stretch>
              </p:blipFill>
              <p:spPr bwMode="auto">
                <a:xfrm>
                  <a:off x="5472" y="768"/>
                  <a:ext cx="186" cy="183"/>
                </a:xfrm>
                <a:prstGeom prst="rect">
                  <a:avLst/>
                </a:prstGeom>
                <a:noFill/>
                <a:ln w="9525">
                  <a:noFill/>
                  <a:miter lim="800000"/>
                  <a:headEnd/>
                  <a:tailEnd/>
                </a:ln>
                <a:effectLst/>
              </p:spPr>
            </p:pic>
            <p:pic>
              <p:nvPicPr>
                <p:cNvPr id="34840" name="Picture 24"/>
                <p:cNvPicPr>
                  <a:picLocks noChangeAspect="1" noChangeArrowheads="1"/>
                </p:cNvPicPr>
                <p:nvPr userDrawn="1"/>
              </p:nvPicPr>
              <p:blipFill>
                <a:blip r:embed="rId2" cstate="email"/>
                <a:srcRect/>
                <a:stretch>
                  <a:fillRect/>
                </a:stretch>
              </p:blipFill>
              <p:spPr bwMode="auto">
                <a:xfrm>
                  <a:off x="5574" y="1008"/>
                  <a:ext cx="186" cy="183"/>
                </a:xfrm>
                <a:prstGeom prst="rect">
                  <a:avLst/>
                </a:prstGeom>
                <a:noFill/>
                <a:ln w="9525">
                  <a:noFill/>
                  <a:miter lim="800000"/>
                  <a:headEnd/>
                  <a:tailEnd/>
                </a:ln>
                <a:effectLst/>
              </p:spPr>
            </p:pic>
            <p:pic>
              <p:nvPicPr>
                <p:cNvPr id="34841" name="Picture 25"/>
                <p:cNvPicPr>
                  <a:picLocks noChangeAspect="1" noChangeArrowheads="1"/>
                </p:cNvPicPr>
                <p:nvPr userDrawn="1"/>
              </p:nvPicPr>
              <p:blipFill>
                <a:blip r:embed="rId2" cstate="email"/>
                <a:srcRect/>
                <a:stretch>
                  <a:fillRect/>
                </a:stretch>
              </p:blipFill>
              <p:spPr bwMode="auto">
                <a:xfrm>
                  <a:off x="5574" y="1248"/>
                  <a:ext cx="186" cy="183"/>
                </a:xfrm>
                <a:prstGeom prst="rect">
                  <a:avLst/>
                </a:prstGeom>
                <a:noFill/>
                <a:ln w="9525">
                  <a:noFill/>
                  <a:miter lim="800000"/>
                  <a:headEnd/>
                  <a:tailEnd/>
                </a:ln>
                <a:effectLst/>
              </p:spPr>
            </p:pic>
          </p:grpSp>
          <p:grpSp>
            <p:nvGrpSpPr>
              <p:cNvPr id="34842" name="Group 26"/>
              <p:cNvGrpSpPr>
                <a:grpSpLocks/>
              </p:cNvGrpSpPr>
              <p:nvPr userDrawn="1"/>
            </p:nvGrpSpPr>
            <p:grpSpPr bwMode="auto">
              <a:xfrm>
                <a:off x="4944" y="1008"/>
                <a:ext cx="522" cy="2967"/>
                <a:chOff x="4944" y="1008"/>
                <a:chExt cx="522" cy="2967"/>
              </a:xfrm>
            </p:grpSpPr>
            <p:pic>
              <p:nvPicPr>
                <p:cNvPr id="34843" name="Picture 27"/>
                <p:cNvPicPr>
                  <a:picLocks noChangeAspect="1" noChangeArrowheads="1"/>
                </p:cNvPicPr>
                <p:nvPr userDrawn="1"/>
              </p:nvPicPr>
              <p:blipFill>
                <a:blip r:embed="rId2" cstate="email"/>
                <a:srcRect/>
                <a:stretch>
                  <a:fillRect/>
                </a:stretch>
              </p:blipFill>
              <p:spPr bwMode="auto">
                <a:xfrm>
                  <a:off x="5136" y="1008"/>
                  <a:ext cx="186" cy="183"/>
                </a:xfrm>
                <a:prstGeom prst="rect">
                  <a:avLst/>
                </a:prstGeom>
                <a:noFill/>
                <a:ln w="9525">
                  <a:noFill/>
                  <a:miter lim="800000"/>
                  <a:headEnd/>
                  <a:tailEnd/>
                </a:ln>
                <a:effectLst/>
              </p:spPr>
            </p:pic>
            <p:pic>
              <p:nvPicPr>
                <p:cNvPr id="34844" name="Picture 28"/>
                <p:cNvPicPr>
                  <a:picLocks noChangeAspect="1" noChangeArrowheads="1"/>
                </p:cNvPicPr>
                <p:nvPr userDrawn="1"/>
              </p:nvPicPr>
              <p:blipFill>
                <a:blip r:embed="rId2" cstate="email"/>
                <a:srcRect/>
                <a:stretch>
                  <a:fillRect/>
                </a:stretch>
              </p:blipFill>
              <p:spPr bwMode="auto">
                <a:xfrm>
                  <a:off x="5184" y="1200"/>
                  <a:ext cx="186" cy="183"/>
                </a:xfrm>
                <a:prstGeom prst="rect">
                  <a:avLst/>
                </a:prstGeom>
                <a:noFill/>
                <a:ln w="9525">
                  <a:noFill/>
                  <a:miter lim="800000"/>
                  <a:headEnd/>
                  <a:tailEnd/>
                </a:ln>
                <a:effectLst/>
              </p:spPr>
            </p:pic>
            <p:pic>
              <p:nvPicPr>
                <p:cNvPr id="34845" name="Picture 29"/>
                <p:cNvPicPr>
                  <a:picLocks noChangeAspect="1" noChangeArrowheads="1"/>
                </p:cNvPicPr>
                <p:nvPr userDrawn="1"/>
              </p:nvPicPr>
              <p:blipFill>
                <a:blip r:embed="rId2" cstate="email"/>
                <a:srcRect/>
                <a:stretch>
                  <a:fillRect/>
                </a:stretch>
              </p:blipFill>
              <p:spPr bwMode="auto">
                <a:xfrm>
                  <a:off x="5136" y="1584"/>
                  <a:ext cx="186" cy="183"/>
                </a:xfrm>
                <a:prstGeom prst="rect">
                  <a:avLst/>
                </a:prstGeom>
                <a:noFill/>
                <a:ln w="9525">
                  <a:noFill/>
                  <a:miter lim="800000"/>
                  <a:headEnd/>
                  <a:tailEnd/>
                </a:ln>
                <a:effectLst/>
              </p:spPr>
            </p:pic>
            <p:pic>
              <p:nvPicPr>
                <p:cNvPr id="34846" name="Picture 30"/>
                <p:cNvPicPr>
                  <a:picLocks noChangeAspect="1" noChangeArrowheads="1"/>
                </p:cNvPicPr>
                <p:nvPr userDrawn="1"/>
              </p:nvPicPr>
              <p:blipFill>
                <a:blip r:embed="rId2" cstate="email"/>
                <a:srcRect/>
                <a:stretch>
                  <a:fillRect/>
                </a:stretch>
              </p:blipFill>
              <p:spPr bwMode="auto">
                <a:xfrm>
                  <a:off x="5280" y="1728"/>
                  <a:ext cx="186" cy="183"/>
                </a:xfrm>
                <a:prstGeom prst="rect">
                  <a:avLst/>
                </a:prstGeom>
                <a:noFill/>
                <a:ln w="9525">
                  <a:noFill/>
                  <a:miter lim="800000"/>
                  <a:headEnd/>
                  <a:tailEnd/>
                </a:ln>
                <a:effectLst/>
              </p:spPr>
            </p:pic>
            <p:pic>
              <p:nvPicPr>
                <p:cNvPr id="34847" name="Picture 31"/>
                <p:cNvPicPr>
                  <a:picLocks noChangeAspect="1" noChangeArrowheads="1"/>
                </p:cNvPicPr>
                <p:nvPr userDrawn="1"/>
              </p:nvPicPr>
              <p:blipFill>
                <a:blip r:embed="rId2" cstate="email"/>
                <a:srcRect/>
                <a:stretch>
                  <a:fillRect/>
                </a:stretch>
              </p:blipFill>
              <p:spPr bwMode="auto">
                <a:xfrm>
                  <a:off x="5040" y="1824"/>
                  <a:ext cx="186" cy="183"/>
                </a:xfrm>
                <a:prstGeom prst="rect">
                  <a:avLst/>
                </a:prstGeom>
                <a:noFill/>
                <a:ln w="9525">
                  <a:noFill/>
                  <a:miter lim="800000"/>
                  <a:headEnd/>
                  <a:tailEnd/>
                </a:ln>
                <a:effectLst/>
              </p:spPr>
            </p:pic>
            <p:pic>
              <p:nvPicPr>
                <p:cNvPr id="34848" name="Picture 32"/>
                <p:cNvPicPr>
                  <a:picLocks noChangeAspect="1" noChangeArrowheads="1"/>
                </p:cNvPicPr>
                <p:nvPr userDrawn="1"/>
              </p:nvPicPr>
              <p:blipFill>
                <a:blip r:embed="rId2" cstate="email"/>
                <a:srcRect/>
                <a:stretch>
                  <a:fillRect/>
                </a:stretch>
              </p:blipFill>
              <p:spPr bwMode="auto">
                <a:xfrm>
                  <a:off x="5088" y="2016"/>
                  <a:ext cx="186" cy="183"/>
                </a:xfrm>
                <a:prstGeom prst="rect">
                  <a:avLst/>
                </a:prstGeom>
                <a:noFill/>
                <a:ln w="9525">
                  <a:noFill/>
                  <a:miter lim="800000"/>
                  <a:headEnd/>
                  <a:tailEnd/>
                </a:ln>
                <a:effectLst/>
              </p:spPr>
            </p:pic>
            <p:pic>
              <p:nvPicPr>
                <p:cNvPr id="34849" name="Picture 33"/>
                <p:cNvPicPr>
                  <a:picLocks noChangeAspect="1" noChangeArrowheads="1"/>
                </p:cNvPicPr>
                <p:nvPr userDrawn="1"/>
              </p:nvPicPr>
              <p:blipFill>
                <a:blip r:embed="rId2" cstate="email"/>
                <a:srcRect/>
                <a:stretch>
                  <a:fillRect/>
                </a:stretch>
              </p:blipFill>
              <p:spPr bwMode="auto">
                <a:xfrm>
                  <a:off x="5280" y="2064"/>
                  <a:ext cx="186" cy="183"/>
                </a:xfrm>
                <a:prstGeom prst="rect">
                  <a:avLst/>
                </a:prstGeom>
                <a:noFill/>
                <a:ln w="9525">
                  <a:noFill/>
                  <a:miter lim="800000"/>
                  <a:headEnd/>
                  <a:tailEnd/>
                </a:ln>
                <a:effectLst/>
              </p:spPr>
            </p:pic>
            <p:pic>
              <p:nvPicPr>
                <p:cNvPr id="34850" name="Picture 34"/>
                <p:cNvPicPr>
                  <a:picLocks noChangeAspect="1" noChangeArrowheads="1"/>
                </p:cNvPicPr>
                <p:nvPr userDrawn="1"/>
              </p:nvPicPr>
              <p:blipFill>
                <a:blip r:embed="rId2" cstate="email"/>
                <a:srcRect/>
                <a:stretch>
                  <a:fillRect/>
                </a:stretch>
              </p:blipFill>
              <p:spPr bwMode="auto">
                <a:xfrm>
                  <a:off x="5232" y="2352"/>
                  <a:ext cx="186" cy="183"/>
                </a:xfrm>
                <a:prstGeom prst="rect">
                  <a:avLst/>
                </a:prstGeom>
                <a:noFill/>
                <a:ln w="9525">
                  <a:noFill/>
                  <a:miter lim="800000"/>
                  <a:headEnd/>
                  <a:tailEnd/>
                </a:ln>
                <a:effectLst/>
              </p:spPr>
            </p:pic>
            <p:pic>
              <p:nvPicPr>
                <p:cNvPr id="34851" name="Picture 35"/>
                <p:cNvPicPr>
                  <a:picLocks noChangeAspect="1" noChangeArrowheads="1"/>
                </p:cNvPicPr>
                <p:nvPr userDrawn="1"/>
              </p:nvPicPr>
              <p:blipFill>
                <a:blip r:embed="rId2" cstate="email"/>
                <a:srcRect/>
                <a:stretch>
                  <a:fillRect/>
                </a:stretch>
              </p:blipFill>
              <p:spPr bwMode="auto">
                <a:xfrm>
                  <a:off x="4992" y="2208"/>
                  <a:ext cx="186" cy="183"/>
                </a:xfrm>
                <a:prstGeom prst="rect">
                  <a:avLst/>
                </a:prstGeom>
                <a:noFill/>
                <a:ln w="9525">
                  <a:noFill/>
                  <a:miter lim="800000"/>
                  <a:headEnd/>
                  <a:tailEnd/>
                </a:ln>
                <a:effectLst/>
              </p:spPr>
            </p:pic>
            <p:pic>
              <p:nvPicPr>
                <p:cNvPr id="34852" name="Picture 36"/>
                <p:cNvPicPr>
                  <a:picLocks noChangeAspect="1" noChangeArrowheads="1"/>
                </p:cNvPicPr>
                <p:nvPr userDrawn="1"/>
              </p:nvPicPr>
              <p:blipFill>
                <a:blip r:embed="rId2" cstate="email"/>
                <a:srcRect/>
                <a:stretch>
                  <a:fillRect/>
                </a:stretch>
              </p:blipFill>
              <p:spPr bwMode="auto">
                <a:xfrm>
                  <a:off x="4992" y="2448"/>
                  <a:ext cx="186" cy="183"/>
                </a:xfrm>
                <a:prstGeom prst="rect">
                  <a:avLst/>
                </a:prstGeom>
                <a:noFill/>
                <a:ln w="9525">
                  <a:noFill/>
                  <a:miter lim="800000"/>
                  <a:headEnd/>
                  <a:tailEnd/>
                </a:ln>
                <a:effectLst/>
              </p:spPr>
            </p:pic>
            <p:pic>
              <p:nvPicPr>
                <p:cNvPr id="34853" name="Picture 37"/>
                <p:cNvPicPr>
                  <a:picLocks noChangeAspect="1" noChangeArrowheads="1"/>
                </p:cNvPicPr>
                <p:nvPr userDrawn="1"/>
              </p:nvPicPr>
              <p:blipFill>
                <a:blip r:embed="rId2" cstate="email"/>
                <a:srcRect/>
                <a:stretch>
                  <a:fillRect/>
                </a:stretch>
              </p:blipFill>
              <p:spPr bwMode="auto">
                <a:xfrm>
                  <a:off x="5136" y="2592"/>
                  <a:ext cx="186" cy="183"/>
                </a:xfrm>
                <a:prstGeom prst="rect">
                  <a:avLst/>
                </a:prstGeom>
                <a:noFill/>
                <a:ln w="9525">
                  <a:noFill/>
                  <a:miter lim="800000"/>
                  <a:headEnd/>
                  <a:tailEnd/>
                </a:ln>
                <a:effectLst/>
              </p:spPr>
            </p:pic>
            <p:pic>
              <p:nvPicPr>
                <p:cNvPr id="34854" name="Picture 38"/>
                <p:cNvPicPr>
                  <a:picLocks noChangeAspect="1" noChangeArrowheads="1"/>
                </p:cNvPicPr>
                <p:nvPr userDrawn="1"/>
              </p:nvPicPr>
              <p:blipFill>
                <a:blip r:embed="rId2" cstate="email"/>
                <a:srcRect/>
                <a:stretch>
                  <a:fillRect/>
                </a:stretch>
              </p:blipFill>
              <p:spPr bwMode="auto">
                <a:xfrm>
                  <a:off x="5232" y="1392"/>
                  <a:ext cx="186" cy="183"/>
                </a:xfrm>
                <a:prstGeom prst="rect">
                  <a:avLst/>
                </a:prstGeom>
                <a:noFill/>
                <a:ln w="9525">
                  <a:noFill/>
                  <a:miter lim="800000"/>
                  <a:headEnd/>
                  <a:tailEnd/>
                </a:ln>
                <a:effectLst/>
              </p:spPr>
            </p:pic>
            <p:pic>
              <p:nvPicPr>
                <p:cNvPr id="34855" name="Picture 39"/>
                <p:cNvPicPr>
                  <a:picLocks noChangeAspect="1" noChangeArrowheads="1"/>
                </p:cNvPicPr>
                <p:nvPr userDrawn="1"/>
              </p:nvPicPr>
              <p:blipFill>
                <a:blip r:embed="rId2" cstate="email"/>
                <a:srcRect/>
                <a:stretch>
                  <a:fillRect/>
                </a:stretch>
              </p:blipFill>
              <p:spPr bwMode="auto">
                <a:xfrm>
                  <a:off x="4944" y="2736"/>
                  <a:ext cx="186" cy="183"/>
                </a:xfrm>
                <a:prstGeom prst="rect">
                  <a:avLst/>
                </a:prstGeom>
                <a:noFill/>
                <a:ln w="9525">
                  <a:noFill/>
                  <a:miter lim="800000"/>
                  <a:headEnd/>
                  <a:tailEnd/>
                </a:ln>
                <a:effectLst/>
              </p:spPr>
            </p:pic>
            <p:pic>
              <p:nvPicPr>
                <p:cNvPr id="34856" name="Picture 40"/>
                <p:cNvPicPr>
                  <a:picLocks noChangeAspect="1" noChangeArrowheads="1"/>
                </p:cNvPicPr>
                <p:nvPr userDrawn="1"/>
              </p:nvPicPr>
              <p:blipFill>
                <a:blip r:embed="rId2" cstate="email"/>
                <a:srcRect/>
                <a:stretch>
                  <a:fillRect/>
                </a:stretch>
              </p:blipFill>
              <p:spPr bwMode="auto">
                <a:xfrm>
                  <a:off x="4992" y="3072"/>
                  <a:ext cx="186" cy="183"/>
                </a:xfrm>
                <a:prstGeom prst="rect">
                  <a:avLst/>
                </a:prstGeom>
                <a:noFill/>
                <a:ln w="9525">
                  <a:noFill/>
                  <a:miter lim="800000"/>
                  <a:headEnd/>
                  <a:tailEnd/>
                </a:ln>
                <a:effectLst/>
              </p:spPr>
            </p:pic>
            <p:pic>
              <p:nvPicPr>
                <p:cNvPr id="34857" name="Picture 41"/>
                <p:cNvPicPr>
                  <a:picLocks noChangeAspect="1" noChangeArrowheads="1"/>
                </p:cNvPicPr>
                <p:nvPr userDrawn="1"/>
              </p:nvPicPr>
              <p:blipFill>
                <a:blip r:embed="rId2" cstate="email"/>
                <a:srcRect/>
                <a:stretch>
                  <a:fillRect/>
                </a:stretch>
              </p:blipFill>
              <p:spPr bwMode="auto">
                <a:xfrm>
                  <a:off x="5232" y="3312"/>
                  <a:ext cx="186" cy="183"/>
                </a:xfrm>
                <a:prstGeom prst="rect">
                  <a:avLst/>
                </a:prstGeom>
                <a:noFill/>
                <a:ln w="9525">
                  <a:noFill/>
                  <a:miter lim="800000"/>
                  <a:headEnd/>
                  <a:tailEnd/>
                </a:ln>
                <a:effectLst/>
              </p:spPr>
            </p:pic>
            <p:pic>
              <p:nvPicPr>
                <p:cNvPr id="34858" name="Picture 42"/>
                <p:cNvPicPr>
                  <a:picLocks noChangeAspect="1" noChangeArrowheads="1"/>
                </p:cNvPicPr>
                <p:nvPr userDrawn="1"/>
              </p:nvPicPr>
              <p:blipFill>
                <a:blip r:embed="rId2" cstate="email"/>
                <a:srcRect/>
                <a:stretch>
                  <a:fillRect/>
                </a:stretch>
              </p:blipFill>
              <p:spPr bwMode="auto">
                <a:xfrm>
                  <a:off x="4992" y="3408"/>
                  <a:ext cx="186" cy="183"/>
                </a:xfrm>
                <a:prstGeom prst="rect">
                  <a:avLst/>
                </a:prstGeom>
                <a:noFill/>
                <a:ln w="9525">
                  <a:noFill/>
                  <a:miter lim="800000"/>
                  <a:headEnd/>
                  <a:tailEnd/>
                </a:ln>
                <a:effectLst/>
              </p:spPr>
            </p:pic>
            <p:pic>
              <p:nvPicPr>
                <p:cNvPr id="34859" name="Picture 43"/>
                <p:cNvPicPr>
                  <a:picLocks noChangeAspect="1" noChangeArrowheads="1"/>
                </p:cNvPicPr>
                <p:nvPr userDrawn="1"/>
              </p:nvPicPr>
              <p:blipFill>
                <a:blip r:embed="rId2" cstate="email"/>
                <a:srcRect/>
                <a:stretch>
                  <a:fillRect/>
                </a:stretch>
              </p:blipFill>
              <p:spPr bwMode="auto">
                <a:xfrm>
                  <a:off x="5088" y="3552"/>
                  <a:ext cx="186" cy="183"/>
                </a:xfrm>
                <a:prstGeom prst="rect">
                  <a:avLst/>
                </a:prstGeom>
                <a:noFill/>
                <a:ln w="9525">
                  <a:noFill/>
                  <a:miter lim="800000"/>
                  <a:headEnd/>
                  <a:tailEnd/>
                </a:ln>
                <a:effectLst/>
              </p:spPr>
            </p:pic>
            <p:pic>
              <p:nvPicPr>
                <p:cNvPr id="34860" name="Picture 44"/>
                <p:cNvPicPr>
                  <a:picLocks noChangeAspect="1" noChangeArrowheads="1"/>
                </p:cNvPicPr>
                <p:nvPr userDrawn="1"/>
              </p:nvPicPr>
              <p:blipFill>
                <a:blip r:embed="rId2" cstate="email"/>
                <a:srcRect/>
                <a:stretch>
                  <a:fillRect/>
                </a:stretch>
              </p:blipFill>
              <p:spPr bwMode="auto">
                <a:xfrm>
                  <a:off x="4992" y="3792"/>
                  <a:ext cx="186" cy="183"/>
                </a:xfrm>
                <a:prstGeom prst="rect">
                  <a:avLst/>
                </a:prstGeom>
                <a:noFill/>
                <a:ln w="9525">
                  <a:noFill/>
                  <a:miter lim="800000"/>
                  <a:headEnd/>
                  <a:tailEnd/>
                </a:ln>
                <a:effectLst/>
              </p:spPr>
            </p:pic>
            <p:pic>
              <p:nvPicPr>
                <p:cNvPr id="34861" name="Picture 45"/>
                <p:cNvPicPr>
                  <a:picLocks noChangeAspect="1" noChangeArrowheads="1"/>
                </p:cNvPicPr>
                <p:nvPr userDrawn="1"/>
              </p:nvPicPr>
              <p:blipFill>
                <a:blip r:embed="rId2" cstate="email"/>
                <a:srcRect/>
                <a:stretch>
                  <a:fillRect/>
                </a:stretch>
              </p:blipFill>
              <p:spPr bwMode="auto">
                <a:xfrm>
                  <a:off x="5184" y="3696"/>
                  <a:ext cx="186" cy="183"/>
                </a:xfrm>
                <a:prstGeom prst="rect">
                  <a:avLst/>
                </a:prstGeom>
                <a:noFill/>
                <a:ln w="9525">
                  <a:noFill/>
                  <a:miter lim="800000"/>
                  <a:headEnd/>
                  <a:tailEnd/>
                </a:ln>
                <a:effectLst/>
              </p:spPr>
            </p:pic>
          </p:grpSp>
        </p:grpSp>
        <p:sp>
          <p:nvSpPr>
            <p:cNvPr id="3486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3486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ru-RU"/>
            </a:p>
          </p:txBody>
        </p:sp>
        <p:sp>
          <p:nvSpPr>
            <p:cNvPr id="3486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email"/>
              <a:srcRect/>
              <a:tile tx="0" ty="0" sx="100000" sy="100000" flip="none" algn="tl"/>
            </a:blipFill>
            <a:ln w="9525" cap="flat" cmpd="sng">
              <a:noFill/>
              <a:prstDash val="solid"/>
              <a:round/>
              <a:headEnd/>
              <a:tailEnd/>
            </a:ln>
            <a:effectLst/>
          </p:spPr>
          <p:txBody>
            <a:bodyPr wrap="none" anchor="ctr"/>
            <a:lstStyle/>
            <a:p>
              <a:endParaRPr lang="ru-RU"/>
            </a:p>
          </p:txBody>
        </p:sp>
        <p:sp>
          <p:nvSpPr>
            <p:cNvPr id="3486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email"/>
              <a:srcRect/>
              <a:tile tx="0" ty="0" sx="100000" sy="100000" flip="none" algn="tl"/>
            </a:blipFill>
            <a:ln w="9525" cap="flat" cmpd="sng">
              <a:noFill/>
              <a:prstDash val="solid"/>
              <a:round/>
              <a:headEnd/>
              <a:tailEnd/>
            </a:ln>
            <a:effectLst/>
          </p:spPr>
          <p:txBody>
            <a:bodyPr wrap="none" anchor="ctr"/>
            <a:lstStyle/>
            <a:p>
              <a:endParaRPr lang="ru-RU"/>
            </a:p>
          </p:txBody>
        </p:sp>
        <p:sp>
          <p:nvSpPr>
            <p:cNvPr id="3486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6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ru-RU"/>
            </a:p>
          </p:txBody>
        </p:sp>
        <p:sp>
          <p:nvSpPr>
            <p:cNvPr id="3486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ru-RU"/>
            </a:p>
          </p:txBody>
        </p:sp>
        <p:sp>
          <p:nvSpPr>
            <p:cNvPr id="3487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ru-RU"/>
            </a:p>
          </p:txBody>
        </p:sp>
        <p:sp>
          <p:nvSpPr>
            <p:cNvPr id="3487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487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ru-RU"/>
            </a:p>
          </p:txBody>
        </p:sp>
      </p:grpSp>
      <p:sp>
        <p:nvSpPr>
          <p:cNvPr id="34873" name="Rectangle 57"/>
          <p:cNvSpPr>
            <a:spLocks noGrp="1" noChangeArrowheads="1"/>
          </p:cNvSpPr>
          <p:nvPr>
            <p:ph type="ctrTitle" sz="quarter"/>
          </p:nvPr>
        </p:nvSpPr>
        <p:spPr>
          <a:xfrm>
            <a:off x="685800" y="1370013"/>
            <a:ext cx="6965950" cy="2057400"/>
          </a:xfrm>
        </p:spPr>
        <p:txBody>
          <a:bodyPr/>
          <a:lstStyle>
            <a:lvl1pPr>
              <a:defRPr/>
            </a:lvl1pPr>
          </a:lstStyle>
          <a:p>
            <a:r>
              <a:rPr lang="ru-RU"/>
              <a:t>Образец заголовка</a:t>
            </a:r>
          </a:p>
        </p:txBody>
      </p:sp>
      <p:sp>
        <p:nvSpPr>
          <p:cNvPr id="34874"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ru-RU"/>
              <a:t>Образец подзаголовка</a:t>
            </a:r>
          </a:p>
        </p:txBody>
      </p:sp>
      <p:sp>
        <p:nvSpPr>
          <p:cNvPr id="34875" name="Rectangle 59"/>
          <p:cNvSpPr>
            <a:spLocks noGrp="1" noChangeArrowheads="1"/>
          </p:cNvSpPr>
          <p:nvPr>
            <p:ph type="dt" sz="quarter" idx="2"/>
          </p:nvPr>
        </p:nvSpPr>
        <p:spPr/>
        <p:txBody>
          <a:bodyPr/>
          <a:lstStyle>
            <a:lvl1pPr>
              <a:defRPr/>
            </a:lvl1pPr>
          </a:lstStyle>
          <a:p>
            <a:fld id="{8951BBAA-9CC5-4318-8BEC-522D40AC31DB}" type="datetimeFigureOut">
              <a:rPr lang="ru-RU"/>
              <a:pPr/>
              <a:t>07.12.2012</a:t>
            </a:fld>
            <a:endParaRPr lang="ru-RU"/>
          </a:p>
        </p:txBody>
      </p:sp>
      <p:sp>
        <p:nvSpPr>
          <p:cNvPr id="34876" name="Rectangle 60"/>
          <p:cNvSpPr>
            <a:spLocks noGrp="1" noChangeArrowheads="1"/>
          </p:cNvSpPr>
          <p:nvPr>
            <p:ph type="ftr" sz="quarter" idx="3"/>
          </p:nvPr>
        </p:nvSpPr>
        <p:spPr/>
        <p:txBody>
          <a:bodyPr/>
          <a:lstStyle>
            <a:lvl1pPr>
              <a:defRPr/>
            </a:lvl1pPr>
          </a:lstStyle>
          <a:p>
            <a:endParaRPr lang="ru-RU"/>
          </a:p>
        </p:txBody>
      </p:sp>
      <p:sp>
        <p:nvSpPr>
          <p:cNvPr id="34877" name="Rectangle 61"/>
          <p:cNvSpPr>
            <a:spLocks noGrp="1" noChangeArrowheads="1"/>
          </p:cNvSpPr>
          <p:nvPr>
            <p:ph type="sldNum" sz="quarter" idx="4"/>
          </p:nvPr>
        </p:nvSpPr>
        <p:spPr/>
        <p:txBody>
          <a:bodyPr/>
          <a:lstStyle>
            <a:lvl1pPr>
              <a:defRPr/>
            </a:lvl1pPr>
          </a:lstStyle>
          <a:p>
            <a:fld id="{C1811093-B8AF-4D18-BDF0-AAA90519E307}"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FFCBF884-9F3A-494B-A6E4-344C9A48EE1A}" type="datetimeFigureOut">
              <a:rPr lang="ru-RU"/>
              <a:pPr/>
              <a:t>07.12.2012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C50E93E-C96D-466A-9B89-8331EF54854E}"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A320412F-A4E3-4B78-8AD9-42FC85596A37}" type="datetimeFigureOut">
              <a:rPr lang="ru-RU"/>
              <a:pPr/>
              <a:t>07.12.2012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C39AC16-1D72-43FA-A741-B4A9D892B2E9}"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en-US"/>
              <a:t>Образец заголовка</a:t>
            </a:r>
            <a:endParaRPr lang="ru-RU"/>
          </a:p>
        </p:txBody>
      </p:sp>
      <p:sp>
        <p:nvSpPr>
          <p:cNvPr id="3" name="Содержимое 2"/>
          <p:cNvSpPr>
            <a:spLocks noGrp="1"/>
          </p:cNvSpPr>
          <p:nvPr>
            <p:ph sz="quarter" idx="1"/>
          </p:nvPr>
        </p:nvSpPr>
        <p:spPr>
          <a:xfrm>
            <a:off x="263525" y="1598613"/>
            <a:ext cx="3616325"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032250" y="1598613"/>
            <a:ext cx="3617913"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half" idx="3"/>
          </p:nvPr>
        </p:nvSpPr>
        <p:spPr>
          <a:xfrm>
            <a:off x="263525" y="3922713"/>
            <a:ext cx="7386638" cy="21732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Дата 5"/>
          <p:cNvSpPr>
            <a:spLocks noGrp="1"/>
          </p:cNvSpPr>
          <p:nvPr>
            <p:ph type="dt" sz="half" idx="10"/>
          </p:nvPr>
        </p:nvSpPr>
        <p:spPr>
          <a:xfrm>
            <a:off x="301625" y="6242050"/>
            <a:ext cx="1782763" cy="474663"/>
          </a:xfrm>
        </p:spPr>
        <p:txBody>
          <a:bodyPr/>
          <a:lstStyle>
            <a:lvl1pPr>
              <a:defRPr/>
            </a:lvl1pPr>
          </a:lstStyle>
          <a:p>
            <a:fld id="{6341EBF1-AFA0-4215-ADAA-DC87C0CECB34}" type="datetimeFigureOut">
              <a:rPr lang="ru-RU"/>
              <a:pPr/>
              <a:t>07.12.2012</a:t>
            </a:fld>
            <a:endParaRPr lang="ru-RU"/>
          </a:p>
        </p:txBody>
      </p:sp>
      <p:sp>
        <p:nvSpPr>
          <p:cNvPr id="7" name="Нижний колонтитул 6"/>
          <p:cNvSpPr>
            <a:spLocks noGrp="1"/>
          </p:cNvSpPr>
          <p:nvPr>
            <p:ph type="ftr" sz="quarter" idx="11"/>
          </p:nvPr>
        </p:nvSpPr>
        <p:spPr>
          <a:xfrm>
            <a:off x="2257425" y="6248400"/>
            <a:ext cx="3455988" cy="474663"/>
          </a:xfrm>
        </p:spPr>
        <p:txBody>
          <a:bodyPr/>
          <a:lstStyle>
            <a:lvl1pPr>
              <a:defRPr/>
            </a:lvl1pPr>
          </a:lstStyle>
          <a:p>
            <a:endParaRPr lang="ru-RU"/>
          </a:p>
        </p:txBody>
      </p:sp>
      <p:sp>
        <p:nvSpPr>
          <p:cNvPr id="8" name="Номер слайда 7"/>
          <p:cNvSpPr>
            <a:spLocks noGrp="1"/>
          </p:cNvSpPr>
          <p:nvPr>
            <p:ph type="sldNum" sz="quarter" idx="12"/>
          </p:nvPr>
        </p:nvSpPr>
        <p:spPr>
          <a:xfrm>
            <a:off x="5867400" y="6248400"/>
            <a:ext cx="1755775" cy="474663"/>
          </a:xfrm>
        </p:spPr>
        <p:txBody>
          <a:bodyPr/>
          <a:lstStyle>
            <a:lvl1pPr>
              <a:defRPr/>
            </a:lvl1pPr>
          </a:lstStyle>
          <a:p>
            <a:fld id="{93D1EEFB-C775-425A-9EFC-BEE4D2C85DE5}"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en-US"/>
              <a:t>Образец заголовка</a:t>
            </a:r>
            <a:endParaRPr lang="ru-RU"/>
          </a:p>
        </p:txBody>
      </p:sp>
      <p:sp>
        <p:nvSpPr>
          <p:cNvPr id="3" name="Содержимое 2"/>
          <p:cNvSpPr>
            <a:spLocks noGrp="1"/>
          </p:cNvSpPr>
          <p:nvPr>
            <p:ph sz="half" idx="1"/>
          </p:nvPr>
        </p:nvSpPr>
        <p:spPr>
          <a:xfrm>
            <a:off x="263525" y="1598613"/>
            <a:ext cx="7386638"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263525" y="3922713"/>
            <a:ext cx="7386638" cy="21732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a:xfrm>
            <a:off x="301625" y="6242050"/>
            <a:ext cx="1782763" cy="474663"/>
          </a:xfrm>
        </p:spPr>
        <p:txBody>
          <a:bodyPr/>
          <a:lstStyle>
            <a:lvl1pPr>
              <a:defRPr/>
            </a:lvl1pPr>
          </a:lstStyle>
          <a:p>
            <a:fld id="{DF8C1C0A-1B7A-42EA-85B1-4A3E8A17174D}" type="datetimeFigureOut">
              <a:rPr lang="ru-RU"/>
              <a:pPr/>
              <a:t>07.12.2012</a:t>
            </a:fld>
            <a:endParaRPr lang="ru-RU"/>
          </a:p>
        </p:txBody>
      </p:sp>
      <p:sp>
        <p:nvSpPr>
          <p:cNvPr id="6" name="Нижний колонтитул 5"/>
          <p:cNvSpPr>
            <a:spLocks noGrp="1"/>
          </p:cNvSpPr>
          <p:nvPr>
            <p:ph type="ftr" sz="quarter" idx="11"/>
          </p:nvPr>
        </p:nvSpPr>
        <p:spPr>
          <a:xfrm>
            <a:off x="2257425" y="6248400"/>
            <a:ext cx="3455988" cy="474663"/>
          </a:xfrm>
        </p:spPr>
        <p:txBody>
          <a:bodyPr/>
          <a:lstStyle>
            <a:lvl1pPr>
              <a:defRPr/>
            </a:lvl1pPr>
          </a:lstStyle>
          <a:p>
            <a:endParaRPr lang="ru-RU"/>
          </a:p>
        </p:txBody>
      </p:sp>
      <p:sp>
        <p:nvSpPr>
          <p:cNvPr id="7" name="Номер слайда 6"/>
          <p:cNvSpPr>
            <a:spLocks noGrp="1"/>
          </p:cNvSpPr>
          <p:nvPr>
            <p:ph type="sldNum" sz="quarter" idx="12"/>
          </p:nvPr>
        </p:nvSpPr>
        <p:spPr>
          <a:xfrm>
            <a:off x="5867400" y="6248400"/>
            <a:ext cx="1755775" cy="474663"/>
          </a:xfrm>
        </p:spPr>
        <p:txBody>
          <a:bodyPr/>
          <a:lstStyle>
            <a:lvl1pPr>
              <a:defRPr/>
            </a:lvl1pPr>
          </a:lstStyle>
          <a:p>
            <a:fld id="{BEEFAF39-AB9B-4B2E-8E3F-E66E68C5E5B9}"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en-US"/>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a:xfrm>
            <a:off x="301625" y="6242050"/>
            <a:ext cx="1782763" cy="474663"/>
          </a:xfrm>
        </p:spPr>
        <p:txBody>
          <a:bodyPr/>
          <a:lstStyle>
            <a:lvl1pPr>
              <a:defRPr/>
            </a:lvl1pPr>
          </a:lstStyle>
          <a:p>
            <a:fld id="{8ED4AEF2-0319-474E-8F10-05F213BDDA1B}" type="datetimeFigureOut">
              <a:rPr lang="ru-RU"/>
              <a:pPr/>
              <a:t>07.12.2012</a:t>
            </a:fld>
            <a:endParaRPr lang="ru-RU"/>
          </a:p>
        </p:txBody>
      </p:sp>
      <p:sp>
        <p:nvSpPr>
          <p:cNvPr id="6" name="Нижний колонтитул 5"/>
          <p:cNvSpPr>
            <a:spLocks noGrp="1"/>
          </p:cNvSpPr>
          <p:nvPr>
            <p:ph type="ftr" sz="quarter" idx="11"/>
          </p:nvPr>
        </p:nvSpPr>
        <p:spPr>
          <a:xfrm>
            <a:off x="2257425" y="6248400"/>
            <a:ext cx="3455988" cy="474663"/>
          </a:xfrm>
        </p:spPr>
        <p:txBody>
          <a:bodyPr/>
          <a:lstStyle>
            <a:lvl1pPr>
              <a:defRPr/>
            </a:lvl1pPr>
          </a:lstStyle>
          <a:p>
            <a:endParaRPr lang="ru-RU"/>
          </a:p>
        </p:txBody>
      </p:sp>
      <p:sp>
        <p:nvSpPr>
          <p:cNvPr id="7" name="Номер слайда 6"/>
          <p:cNvSpPr>
            <a:spLocks noGrp="1"/>
          </p:cNvSpPr>
          <p:nvPr>
            <p:ph type="sldNum" sz="quarter" idx="12"/>
          </p:nvPr>
        </p:nvSpPr>
        <p:spPr>
          <a:xfrm>
            <a:off x="5867400" y="6248400"/>
            <a:ext cx="1755775" cy="474663"/>
          </a:xfrm>
        </p:spPr>
        <p:txBody>
          <a:bodyPr/>
          <a:lstStyle>
            <a:lvl1pPr>
              <a:defRPr/>
            </a:lvl1pPr>
          </a:lstStyle>
          <a:p>
            <a:fld id="{ED648384-6902-4579-A61D-5404BC3AB4C1}"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en-US"/>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quarter" idx="2"/>
          </p:nvPr>
        </p:nvSpPr>
        <p:spPr>
          <a:xfrm>
            <a:off x="4032250" y="1598613"/>
            <a:ext cx="3617913" cy="21717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Содержимое 4"/>
          <p:cNvSpPr>
            <a:spLocks noGrp="1"/>
          </p:cNvSpPr>
          <p:nvPr>
            <p:ph sz="quarter" idx="3"/>
          </p:nvPr>
        </p:nvSpPr>
        <p:spPr>
          <a:xfrm>
            <a:off x="4032250" y="3922713"/>
            <a:ext cx="3617913" cy="21732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6" name="Дата 5"/>
          <p:cNvSpPr>
            <a:spLocks noGrp="1"/>
          </p:cNvSpPr>
          <p:nvPr>
            <p:ph type="dt" sz="half" idx="10"/>
          </p:nvPr>
        </p:nvSpPr>
        <p:spPr>
          <a:xfrm>
            <a:off x="301625" y="6242050"/>
            <a:ext cx="1782763" cy="474663"/>
          </a:xfrm>
        </p:spPr>
        <p:txBody>
          <a:bodyPr/>
          <a:lstStyle>
            <a:lvl1pPr>
              <a:defRPr/>
            </a:lvl1pPr>
          </a:lstStyle>
          <a:p>
            <a:fld id="{548FAEEF-2A4E-400E-9644-0F9187BB0F4A}" type="datetimeFigureOut">
              <a:rPr lang="ru-RU"/>
              <a:pPr/>
              <a:t>07.12.2012</a:t>
            </a:fld>
            <a:endParaRPr lang="ru-RU"/>
          </a:p>
        </p:txBody>
      </p:sp>
      <p:sp>
        <p:nvSpPr>
          <p:cNvPr id="7" name="Нижний колонтитул 6"/>
          <p:cNvSpPr>
            <a:spLocks noGrp="1"/>
          </p:cNvSpPr>
          <p:nvPr>
            <p:ph type="ftr" sz="quarter" idx="11"/>
          </p:nvPr>
        </p:nvSpPr>
        <p:spPr>
          <a:xfrm>
            <a:off x="2257425" y="6248400"/>
            <a:ext cx="3455988" cy="474663"/>
          </a:xfrm>
        </p:spPr>
        <p:txBody>
          <a:bodyPr/>
          <a:lstStyle>
            <a:lvl1pPr>
              <a:defRPr/>
            </a:lvl1pPr>
          </a:lstStyle>
          <a:p>
            <a:endParaRPr lang="ru-RU"/>
          </a:p>
        </p:txBody>
      </p:sp>
      <p:sp>
        <p:nvSpPr>
          <p:cNvPr id="8" name="Номер слайда 7"/>
          <p:cNvSpPr>
            <a:spLocks noGrp="1"/>
          </p:cNvSpPr>
          <p:nvPr>
            <p:ph type="sldNum" sz="quarter" idx="12"/>
          </p:nvPr>
        </p:nvSpPr>
        <p:spPr>
          <a:xfrm>
            <a:off x="5867400" y="6248400"/>
            <a:ext cx="1755775" cy="474663"/>
          </a:xfrm>
        </p:spPr>
        <p:txBody>
          <a:bodyPr/>
          <a:lstStyle>
            <a:lvl1pPr>
              <a:defRPr/>
            </a:lvl1pPr>
          </a:lstStyle>
          <a:p>
            <a:fld id="{D6B88341-5149-4F53-A43B-D9581FA6ADF9}"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219075" y="227013"/>
            <a:ext cx="7477125" cy="5868987"/>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3" name="Дата 2"/>
          <p:cNvSpPr>
            <a:spLocks noGrp="1"/>
          </p:cNvSpPr>
          <p:nvPr>
            <p:ph type="dt" sz="half" idx="10"/>
          </p:nvPr>
        </p:nvSpPr>
        <p:spPr>
          <a:xfrm>
            <a:off x="301625" y="6242050"/>
            <a:ext cx="1782763" cy="474663"/>
          </a:xfrm>
        </p:spPr>
        <p:txBody>
          <a:bodyPr/>
          <a:lstStyle>
            <a:lvl1pPr>
              <a:defRPr/>
            </a:lvl1pPr>
          </a:lstStyle>
          <a:p>
            <a:fld id="{3602D2C6-B8F7-4356-900C-7F6805638E38}" type="datetimeFigureOut">
              <a:rPr lang="ru-RU"/>
              <a:pPr/>
              <a:t>07.12.2012</a:t>
            </a:fld>
            <a:endParaRPr lang="ru-RU"/>
          </a:p>
        </p:txBody>
      </p:sp>
      <p:sp>
        <p:nvSpPr>
          <p:cNvPr id="4" name="Нижний колонтитул 3"/>
          <p:cNvSpPr>
            <a:spLocks noGrp="1"/>
          </p:cNvSpPr>
          <p:nvPr>
            <p:ph type="ftr" sz="quarter" idx="11"/>
          </p:nvPr>
        </p:nvSpPr>
        <p:spPr>
          <a:xfrm>
            <a:off x="2257425" y="6248400"/>
            <a:ext cx="3455988" cy="474663"/>
          </a:xfrm>
        </p:spPr>
        <p:txBody>
          <a:bodyPr/>
          <a:lstStyle>
            <a:lvl1pPr>
              <a:defRPr/>
            </a:lvl1pPr>
          </a:lstStyle>
          <a:p>
            <a:endParaRPr lang="ru-RU"/>
          </a:p>
        </p:txBody>
      </p:sp>
      <p:sp>
        <p:nvSpPr>
          <p:cNvPr id="5" name="Номер слайда 4"/>
          <p:cNvSpPr>
            <a:spLocks noGrp="1"/>
          </p:cNvSpPr>
          <p:nvPr>
            <p:ph type="sldNum" sz="quarter" idx="12"/>
          </p:nvPr>
        </p:nvSpPr>
        <p:spPr>
          <a:xfrm>
            <a:off x="5867400" y="6248400"/>
            <a:ext cx="1755775" cy="474663"/>
          </a:xfrm>
        </p:spPr>
        <p:txBody>
          <a:bodyPr/>
          <a:lstStyle>
            <a:lvl1pPr>
              <a:defRPr/>
            </a:lvl1pPr>
          </a:lstStyle>
          <a:p>
            <a:fld id="{A8E8232E-4A2E-4849-A1F4-52AF7159946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05A23DB4-A680-4F54-99FA-43CBFA478629}" type="datetimeFigureOut">
              <a:rPr lang="ru-RU"/>
              <a:pPr/>
              <a:t>07.12.2012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9A97E8F-B44E-478C-97CF-A486C728C47D}"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fld id="{B69ACE37-A028-4462-89A2-114C720FDA82}" type="datetimeFigureOut">
              <a:rPr lang="ru-RU"/>
              <a:pPr/>
              <a:t>07.12.2012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02690D7-BBF0-46BB-9003-E53C4CE37B8C}"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fld id="{EB3EB271-B18F-4FB2-8C0A-33FFC1601ABC}" type="datetimeFigureOut">
              <a:rPr lang="ru-RU"/>
              <a:pPr/>
              <a:t>07.12.2012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4C400D6-8149-4219-882C-3FC8912CC23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fld id="{A0B5CF24-9F33-4F1C-AD47-3CE3A9EFDDA9}" type="datetimeFigureOut">
              <a:rPr lang="ru-RU"/>
              <a:pPr/>
              <a:t>07.12.2012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A22735F-85E1-4ACF-9433-1DD87AB0D7F2}"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fld id="{56E38A08-260F-4B46-BE9F-ED0EDCE2B664}" type="datetimeFigureOut">
              <a:rPr lang="ru-RU"/>
              <a:pPr/>
              <a:t>07.12.2012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A8E5B3B-A66D-447F-97C0-72411A9801A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15592579-9C62-4EDA-A106-E32EAD366D38}" type="datetimeFigureOut">
              <a:rPr lang="ru-RU"/>
              <a:pPr/>
              <a:t>07.12.2012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8251AE7-FEAE-4DEE-8DA6-33B859EC920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CD9C7AE0-31E8-4DEE-AFFB-DEF19B6A5675}" type="datetimeFigureOut">
              <a:rPr lang="ru-RU"/>
              <a:pPr/>
              <a:t>07.12.2012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32AE9F2-F006-44B0-9835-C59EA21A59A0}"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3D31E7D5-5B1D-43C3-91A4-774228E43EF3}" type="datetimeFigureOut">
              <a:rPr lang="ru-RU"/>
              <a:pPr/>
              <a:t>07.12.2012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4E54B58-3A84-46F6-B473-60FC5E10E3E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9159875" cy="6870700"/>
            <a:chOff x="0" y="0"/>
            <a:chExt cx="5770" cy="4328"/>
          </a:xfrm>
        </p:grpSpPr>
        <p:sp>
          <p:nvSpPr>
            <p:cNvPr id="3379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endParaRPr kumimoji="1" lang="ru-RU"/>
            </a:p>
          </p:txBody>
        </p:sp>
        <p:sp>
          <p:nvSpPr>
            <p:cNvPr id="3379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endParaRPr kumimoji="1" lang="ru-RU"/>
            </a:p>
          </p:txBody>
        </p:sp>
        <p:sp>
          <p:nvSpPr>
            <p:cNvPr id="3379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endParaRPr kumimoji="1" lang="ru-RU"/>
            </a:p>
          </p:txBody>
        </p:sp>
        <p:grpSp>
          <p:nvGrpSpPr>
            <p:cNvPr id="33798" name="Group 6"/>
            <p:cNvGrpSpPr>
              <a:grpSpLocks/>
            </p:cNvGrpSpPr>
            <p:nvPr/>
          </p:nvGrpSpPr>
          <p:grpSpPr bwMode="auto">
            <a:xfrm>
              <a:off x="4944" y="1"/>
              <a:ext cx="816" cy="3974"/>
              <a:chOff x="4944" y="1"/>
              <a:chExt cx="816" cy="3974"/>
            </a:xfrm>
          </p:grpSpPr>
          <p:grpSp>
            <p:nvGrpSpPr>
              <p:cNvPr id="33799" name="Group 7"/>
              <p:cNvGrpSpPr>
                <a:grpSpLocks/>
              </p:cNvGrpSpPr>
              <p:nvPr userDrawn="1"/>
            </p:nvGrpSpPr>
            <p:grpSpPr bwMode="auto">
              <a:xfrm>
                <a:off x="5280" y="1"/>
                <a:ext cx="480" cy="1430"/>
                <a:chOff x="5280" y="1"/>
                <a:chExt cx="480" cy="1430"/>
              </a:xfrm>
            </p:grpSpPr>
            <p:grpSp>
              <p:nvGrpSpPr>
                <p:cNvPr id="33800" name="Group 8"/>
                <p:cNvGrpSpPr>
                  <a:grpSpLocks/>
                </p:cNvGrpSpPr>
                <p:nvPr userDrawn="1"/>
              </p:nvGrpSpPr>
              <p:grpSpPr bwMode="auto">
                <a:xfrm rot="-5400000">
                  <a:off x="5484" y="0"/>
                  <a:ext cx="174" cy="176"/>
                  <a:chOff x="1657" y="323"/>
                  <a:chExt cx="1691" cy="2560"/>
                </a:xfrm>
              </p:grpSpPr>
              <p:grpSp>
                <p:nvGrpSpPr>
                  <p:cNvPr id="33801" name="Group 9"/>
                  <p:cNvGrpSpPr>
                    <a:grpSpLocks/>
                  </p:cNvGrpSpPr>
                  <p:nvPr/>
                </p:nvGrpSpPr>
                <p:grpSpPr bwMode="auto">
                  <a:xfrm>
                    <a:off x="1657" y="323"/>
                    <a:ext cx="1691" cy="2560"/>
                    <a:chOff x="1657" y="323"/>
                    <a:chExt cx="1691" cy="2560"/>
                  </a:xfrm>
                </p:grpSpPr>
                <p:sp>
                  <p:nvSpPr>
                    <p:cNvPr id="33802" name="Freeform 10"/>
                    <p:cNvSpPr>
                      <a:spLocks/>
                    </p:cNvSpPr>
                    <p:nvPr/>
                  </p:nvSpPr>
                  <p:spPr bwMode="auto">
                    <a:xfrm>
                      <a:off x="2117" y="323"/>
                      <a:ext cx="1231"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3803" name="Freeform 11"/>
                    <p:cNvSpPr>
                      <a:spLocks/>
                    </p:cNvSpPr>
                    <p:nvPr/>
                  </p:nvSpPr>
                  <p:spPr bwMode="auto">
                    <a:xfrm>
                      <a:off x="1657" y="376"/>
                      <a:ext cx="865" cy="2071"/>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sp>
                <p:nvSpPr>
                  <p:cNvPr id="33804" name="Oval 12"/>
                  <p:cNvSpPr>
                    <a:spLocks noChangeArrowheads="1"/>
                  </p:cNvSpPr>
                  <p:nvPr/>
                </p:nvSpPr>
                <p:spPr bwMode="auto">
                  <a:xfrm>
                    <a:off x="2400" y="1428"/>
                    <a:ext cx="168" cy="246"/>
                  </a:xfrm>
                  <a:prstGeom prst="ellipse">
                    <a:avLst/>
                  </a:prstGeom>
                  <a:solidFill>
                    <a:srgbClr val="E7D6B7"/>
                  </a:solidFill>
                  <a:ln w="9525">
                    <a:noFill/>
                    <a:round/>
                    <a:headEnd/>
                    <a:tailEnd/>
                  </a:ln>
                  <a:effectLst/>
                </p:spPr>
                <p:txBody>
                  <a:bodyPr wrap="none" anchor="ctr"/>
                  <a:lstStyle/>
                  <a:p>
                    <a:endParaRPr lang="ru-RU"/>
                  </a:p>
                </p:txBody>
              </p:sp>
              <p:sp>
                <p:nvSpPr>
                  <p:cNvPr id="33805" name="Freeform 13"/>
                  <p:cNvSpPr>
                    <a:spLocks/>
                  </p:cNvSpPr>
                  <p:nvPr/>
                </p:nvSpPr>
                <p:spPr bwMode="auto">
                  <a:xfrm>
                    <a:off x="2595" y="741"/>
                    <a:ext cx="266" cy="521"/>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3806" name="Freeform 14"/>
                  <p:cNvSpPr>
                    <a:spLocks/>
                  </p:cNvSpPr>
                  <p:nvPr/>
                </p:nvSpPr>
                <p:spPr bwMode="auto">
                  <a:xfrm>
                    <a:off x="2672" y="1593"/>
                    <a:ext cx="392" cy="340"/>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3807" name="Freeform 15"/>
                  <p:cNvSpPr>
                    <a:spLocks/>
                  </p:cNvSpPr>
                  <p:nvPr/>
                </p:nvSpPr>
                <p:spPr bwMode="auto">
                  <a:xfrm>
                    <a:off x="2412" y="1929"/>
                    <a:ext cx="151" cy="558"/>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3808" name="Freeform 16"/>
                  <p:cNvSpPr>
                    <a:spLocks/>
                  </p:cNvSpPr>
                  <p:nvPr/>
                </p:nvSpPr>
                <p:spPr bwMode="auto">
                  <a:xfrm>
                    <a:off x="1907" y="1589"/>
                    <a:ext cx="392" cy="253"/>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sp>
                <p:nvSpPr>
                  <p:cNvPr id="33809" name="Freeform 17"/>
                  <p:cNvSpPr>
                    <a:spLocks/>
                  </p:cNvSpPr>
                  <p:nvPr/>
                </p:nvSpPr>
                <p:spPr bwMode="auto">
                  <a:xfrm>
                    <a:off x="2094" y="930"/>
                    <a:ext cx="238" cy="386"/>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endParaRPr lang="ru-RU"/>
                  </a:p>
                </p:txBody>
              </p:sp>
            </p:grpSp>
            <p:pic>
              <p:nvPicPr>
                <p:cNvPr id="33810" name="Picture 18"/>
                <p:cNvPicPr>
                  <a:picLocks noChangeAspect="1" noChangeArrowheads="1"/>
                </p:cNvPicPr>
                <p:nvPr userDrawn="1"/>
              </p:nvPicPr>
              <p:blipFill>
                <a:blip r:embed="rId18" cstate="email"/>
                <a:srcRect/>
                <a:stretch>
                  <a:fillRect/>
                </a:stretch>
              </p:blipFill>
              <p:spPr bwMode="auto">
                <a:xfrm>
                  <a:off x="5280" y="144"/>
                  <a:ext cx="186" cy="183"/>
                </a:xfrm>
                <a:prstGeom prst="rect">
                  <a:avLst/>
                </a:prstGeom>
                <a:noFill/>
                <a:ln w="9525">
                  <a:noFill/>
                  <a:miter lim="800000"/>
                  <a:headEnd/>
                  <a:tailEnd/>
                </a:ln>
                <a:effectLst/>
              </p:spPr>
            </p:pic>
            <p:pic>
              <p:nvPicPr>
                <p:cNvPr id="33811" name="Picture 19"/>
                <p:cNvPicPr>
                  <a:picLocks noChangeAspect="1" noChangeArrowheads="1"/>
                </p:cNvPicPr>
                <p:nvPr userDrawn="1"/>
              </p:nvPicPr>
              <p:blipFill>
                <a:blip r:embed="rId18" cstate="email"/>
                <a:srcRect/>
                <a:stretch>
                  <a:fillRect/>
                </a:stretch>
              </p:blipFill>
              <p:spPr bwMode="auto">
                <a:xfrm>
                  <a:off x="5574" y="144"/>
                  <a:ext cx="186" cy="183"/>
                </a:xfrm>
                <a:prstGeom prst="rect">
                  <a:avLst/>
                </a:prstGeom>
                <a:noFill/>
                <a:ln w="9525">
                  <a:noFill/>
                  <a:miter lim="800000"/>
                  <a:headEnd/>
                  <a:tailEnd/>
                </a:ln>
                <a:effectLst/>
              </p:spPr>
            </p:pic>
            <p:pic>
              <p:nvPicPr>
                <p:cNvPr id="33812" name="Picture 20"/>
                <p:cNvPicPr>
                  <a:picLocks noChangeAspect="1" noChangeArrowheads="1"/>
                </p:cNvPicPr>
                <p:nvPr userDrawn="1"/>
              </p:nvPicPr>
              <p:blipFill>
                <a:blip r:embed="rId18" cstate="email"/>
                <a:srcRect/>
                <a:stretch>
                  <a:fillRect/>
                </a:stretch>
              </p:blipFill>
              <p:spPr bwMode="auto">
                <a:xfrm>
                  <a:off x="5424" y="336"/>
                  <a:ext cx="186" cy="183"/>
                </a:xfrm>
                <a:prstGeom prst="rect">
                  <a:avLst/>
                </a:prstGeom>
                <a:noFill/>
                <a:ln w="9525">
                  <a:noFill/>
                  <a:miter lim="800000"/>
                  <a:headEnd/>
                  <a:tailEnd/>
                </a:ln>
                <a:effectLst/>
              </p:spPr>
            </p:pic>
            <p:pic>
              <p:nvPicPr>
                <p:cNvPr id="33813" name="Picture 21"/>
                <p:cNvPicPr>
                  <a:picLocks noChangeAspect="1" noChangeArrowheads="1"/>
                </p:cNvPicPr>
                <p:nvPr userDrawn="1"/>
              </p:nvPicPr>
              <p:blipFill>
                <a:blip r:embed="rId18" cstate="email"/>
                <a:srcRect/>
                <a:stretch>
                  <a:fillRect/>
                </a:stretch>
              </p:blipFill>
              <p:spPr bwMode="auto">
                <a:xfrm>
                  <a:off x="5376" y="576"/>
                  <a:ext cx="186" cy="183"/>
                </a:xfrm>
                <a:prstGeom prst="rect">
                  <a:avLst/>
                </a:prstGeom>
                <a:noFill/>
                <a:ln w="9525">
                  <a:noFill/>
                  <a:miter lim="800000"/>
                  <a:headEnd/>
                  <a:tailEnd/>
                </a:ln>
                <a:effectLst/>
              </p:spPr>
            </p:pic>
            <p:pic>
              <p:nvPicPr>
                <p:cNvPr id="33814" name="Picture 22"/>
                <p:cNvPicPr>
                  <a:picLocks noChangeAspect="1" noChangeArrowheads="1"/>
                </p:cNvPicPr>
                <p:nvPr userDrawn="1"/>
              </p:nvPicPr>
              <p:blipFill>
                <a:blip r:embed="rId18" cstate="email"/>
                <a:srcRect/>
                <a:stretch>
                  <a:fillRect/>
                </a:stretch>
              </p:blipFill>
              <p:spPr bwMode="auto">
                <a:xfrm>
                  <a:off x="5574" y="528"/>
                  <a:ext cx="186" cy="183"/>
                </a:xfrm>
                <a:prstGeom prst="rect">
                  <a:avLst/>
                </a:prstGeom>
                <a:noFill/>
                <a:ln w="9525">
                  <a:noFill/>
                  <a:miter lim="800000"/>
                  <a:headEnd/>
                  <a:tailEnd/>
                </a:ln>
                <a:effectLst/>
              </p:spPr>
            </p:pic>
            <p:pic>
              <p:nvPicPr>
                <p:cNvPr id="33815" name="Picture 23"/>
                <p:cNvPicPr>
                  <a:picLocks noChangeAspect="1" noChangeArrowheads="1"/>
                </p:cNvPicPr>
                <p:nvPr userDrawn="1"/>
              </p:nvPicPr>
              <p:blipFill>
                <a:blip r:embed="rId18" cstate="email"/>
                <a:srcRect/>
                <a:stretch>
                  <a:fillRect/>
                </a:stretch>
              </p:blipFill>
              <p:spPr bwMode="auto">
                <a:xfrm>
                  <a:off x="5472" y="768"/>
                  <a:ext cx="186" cy="183"/>
                </a:xfrm>
                <a:prstGeom prst="rect">
                  <a:avLst/>
                </a:prstGeom>
                <a:noFill/>
                <a:ln w="9525">
                  <a:noFill/>
                  <a:miter lim="800000"/>
                  <a:headEnd/>
                  <a:tailEnd/>
                </a:ln>
                <a:effectLst/>
              </p:spPr>
            </p:pic>
            <p:pic>
              <p:nvPicPr>
                <p:cNvPr id="33816" name="Picture 24"/>
                <p:cNvPicPr>
                  <a:picLocks noChangeAspect="1" noChangeArrowheads="1"/>
                </p:cNvPicPr>
                <p:nvPr userDrawn="1"/>
              </p:nvPicPr>
              <p:blipFill>
                <a:blip r:embed="rId18" cstate="email"/>
                <a:srcRect/>
                <a:stretch>
                  <a:fillRect/>
                </a:stretch>
              </p:blipFill>
              <p:spPr bwMode="auto">
                <a:xfrm>
                  <a:off x="5574" y="1008"/>
                  <a:ext cx="186" cy="183"/>
                </a:xfrm>
                <a:prstGeom prst="rect">
                  <a:avLst/>
                </a:prstGeom>
                <a:noFill/>
                <a:ln w="9525">
                  <a:noFill/>
                  <a:miter lim="800000"/>
                  <a:headEnd/>
                  <a:tailEnd/>
                </a:ln>
                <a:effectLst/>
              </p:spPr>
            </p:pic>
            <p:pic>
              <p:nvPicPr>
                <p:cNvPr id="33817" name="Picture 25"/>
                <p:cNvPicPr>
                  <a:picLocks noChangeAspect="1" noChangeArrowheads="1"/>
                </p:cNvPicPr>
                <p:nvPr userDrawn="1"/>
              </p:nvPicPr>
              <p:blipFill>
                <a:blip r:embed="rId18" cstate="email"/>
                <a:srcRect/>
                <a:stretch>
                  <a:fillRect/>
                </a:stretch>
              </p:blipFill>
              <p:spPr bwMode="auto">
                <a:xfrm>
                  <a:off x="5574" y="1248"/>
                  <a:ext cx="186" cy="183"/>
                </a:xfrm>
                <a:prstGeom prst="rect">
                  <a:avLst/>
                </a:prstGeom>
                <a:noFill/>
                <a:ln w="9525">
                  <a:noFill/>
                  <a:miter lim="800000"/>
                  <a:headEnd/>
                  <a:tailEnd/>
                </a:ln>
                <a:effectLst/>
              </p:spPr>
            </p:pic>
          </p:grpSp>
          <p:grpSp>
            <p:nvGrpSpPr>
              <p:cNvPr id="33818" name="Group 26"/>
              <p:cNvGrpSpPr>
                <a:grpSpLocks/>
              </p:cNvGrpSpPr>
              <p:nvPr userDrawn="1"/>
            </p:nvGrpSpPr>
            <p:grpSpPr bwMode="auto">
              <a:xfrm>
                <a:off x="4944" y="1008"/>
                <a:ext cx="522" cy="2967"/>
                <a:chOff x="4944" y="1008"/>
                <a:chExt cx="522" cy="2967"/>
              </a:xfrm>
            </p:grpSpPr>
            <p:pic>
              <p:nvPicPr>
                <p:cNvPr id="33819" name="Picture 27"/>
                <p:cNvPicPr>
                  <a:picLocks noChangeAspect="1" noChangeArrowheads="1"/>
                </p:cNvPicPr>
                <p:nvPr userDrawn="1"/>
              </p:nvPicPr>
              <p:blipFill>
                <a:blip r:embed="rId18" cstate="email"/>
                <a:srcRect/>
                <a:stretch>
                  <a:fillRect/>
                </a:stretch>
              </p:blipFill>
              <p:spPr bwMode="auto">
                <a:xfrm>
                  <a:off x="5136" y="1008"/>
                  <a:ext cx="186" cy="183"/>
                </a:xfrm>
                <a:prstGeom prst="rect">
                  <a:avLst/>
                </a:prstGeom>
                <a:noFill/>
                <a:ln w="9525">
                  <a:noFill/>
                  <a:miter lim="800000"/>
                  <a:headEnd/>
                  <a:tailEnd/>
                </a:ln>
                <a:effectLst/>
              </p:spPr>
            </p:pic>
            <p:pic>
              <p:nvPicPr>
                <p:cNvPr id="33820" name="Picture 28"/>
                <p:cNvPicPr>
                  <a:picLocks noChangeAspect="1" noChangeArrowheads="1"/>
                </p:cNvPicPr>
                <p:nvPr userDrawn="1"/>
              </p:nvPicPr>
              <p:blipFill>
                <a:blip r:embed="rId18" cstate="email"/>
                <a:srcRect/>
                <a:stretch>
                  <a:fillRect/>
                </a:stretch>
              </p:blipFill>
              <p:spPr bwMode="auto">
                <a:xfrm>
                  <a:off x="5184" y="1200"/>
                  <a:ext cx="186" cy="183"/>
                </a:xfrm>
                <a:prstGeom prst="rect">
                  <a:avLst/>
                </a:prstGeom>
                <a:noFill/>
                <a:ln w="9525">
                  <a:noFill/>
                  <a:miter lim="800000"/>
                  <a:headEnd/>
                  <a:tailEnd/>
                </a:ln>
                <a:effectLst/>
              </p:spPr>
            </p:pic>
            <p:pic>
              <p:nvPicPr>
                <p:cNvPr id="33821" name="Picture 29"/>
                <p:cNvPicPr>
                  <a:picLocks noChangeAspect="1" noChangeArrowheads="1"/>
                </p:cNvPicPr>
                <p:nvPr userDrawn="1"/>
              </p:nvPicPr>
              <p:blipFill>
                <a:blip r:embed="rId18" cstate="email"/>
                <a:srcRect/>
                <a:stretch>
                  <a:fillRect/>
                </a:stretch>
              </p:blipFill>
              <p:spPr bwMode="auto">
                <a:xfrm>
                  <a:off x="5136" y="1584"/>
                  <a:ext cx="186" cy="183"/>
                </a:xfrm>
                <a:prstGeom prst="rect">
                  <a:avLst/>
                </a:prstGeom>
                <a:noFill/>
                <a:ln w="9525">
                  <a:noFill/>
                  <a:miter lim="800000"/>
                  <a:headEnd/>
                  <a:tailEnd/>
                </a:ln>
                <a:effectLst/>
              </p:spPr>
            </p:pic>
            <p:pic>
              <p:nvPicPr>
                <p:cNvPr id="33822" name="Picture 30"/>
                <p:cNvPicPr>
                  <a:picLocks noChangeAspect="1" noChangeArrowheads="1"/>
                </p:cNvPicPr>
                <p:nvPr userDrawn="1"/>
              </p:nvPicPr>
              <p:blipFill>
                <a:blip r:embed="rId18" cstate="email"/>
                <a:srcRect/>
                <a:stretch>
                  <a:fillRect/>
                </a:stretch>
              </p:blipFill>
              <p:spPr bwMode="auto">
                <a:xfrm>
                  <a:off x="5280" y="1728"/>
                  <a:ext cx="186" cy="183"/>
                </a:xfrm>
                <a:prstGeom prst="rect">
                  <a:avLst/>
                </a:prstGeom>
                <a:noFill/>
                <a:ln w="9525">
                  <a:noFill/>
                  <a:miter lim="800000"/>
                  <a:headEnd/>
                  <a:tailEnd/>
                </a:ln>
                <a:effectLst/>
              </p:spPr>
            </p:pic>
            <p:pic>
              <p:nvPicPr>
                <p:cNvPr id="33823" name="Picture 31"/>
                <p:cNvPicPr>
                  <a:picLocks noChangeAspect="1" noChangeArrowheads="1"/>
                </p:cNvPicPr>
                <p:nvPr userDrawn="1"/>
              </p:nvPicPr>
              <p:blipFill>
                <a:blip r:embed="rId18" cstate="email"/>
                <a:srcRect/>
                <a:stretch>
                  <a:fillRect/>
                </a:stretch>
              </p:blipFill>
              <p:spPr bwMode="auto">
                <a:xfrm>
                  <a:off x="5040" y="1824"/>
                  <a:ext cx="186" cy="183"/>
                </a:xfrm>
                <a:prstGeom prst="rect">
                  <a:avLst/>
                </a:prstGeom>
                <a:noFill/>
                <a:ln w="9525">
                  <a:noFill/>
                  <a:miter lim="800000"/>
                  <a:headEnd/>
                  <a:tailEnd/>
                </a:ln>
                <a:effectLst/>
              </p:spPr>
            </p:pic>
            <p:pic>
              <p:nvPicPr>
                <p:cNvPr id="33824" name="Picture 32"/>
                <p:cNvPicPr>
                  <a:picLocks noChangeAspect="1" noChangeArrowheads="1"/>
                </p:cNvPicPr>
                <p:nvPr userDrawn="1"/>
              </p:nvPicPr>
              <p:blipFill>
                <a:blip r:embed="rId18" cstate="email"/>
                <a:srcRect/>
                <a:stretch>
                  <a:fillRect/>
                </a:stretch>
              </p:blipFill>
              <p:spPr bwMode="auto">
                <a:xfrm>
                  <a:off x="5088" y="2016"/>
                  <a:ext cx="186" cy="183"/>
                </a:xfrm>
                <a:prstGeom prst="rect">
                  <a:avLst/>
                </a:prstGeom>
                <a:noFill/>
                <a:ln w="9525">
                  <a:noFill/>
                  <a:miter lim="800000"/>
                  <a:headEnd/>
                  <a:tailEnd/>
                </a:ln>
                <a:effectLst/>
              </p:spPr>
            </p:pic>
            <p:pic>
              <p:nvPicPr>
                <p:cNvPr id="33825" name="Picture 33"/>
                <p:cNvPicPr>
                  <a:picLocks noChangeAspect="1" noChangeArrowheads="1"/>
                </p:cNvPicPr>
                <p:nvPr userDrawn="1"/>
              </p:nvPicPr>
              <p:blipFill>
                <a:blip r:embed="rId18" cstate="email"/>
                <a:srcRect/>
                <a:stretch>
                  <a:fillRect/>
                </a:stretch>
              </p:blipFill>
              <p:spPr bwMode="auto">
                <a:xfrm>
                  <a:off x="5280" y="2064"/>
                  <a:ext cx="186" cy="183"/>
                </a:xfrm>
                <a:prstGeom prst="rect">
                  <a:avLst/>
                </a:prstGeom>
                <a:noFill/>
                <a:ln w="9525">
                  <a:noFill/>
                  <a:miter lim="800000"/>
                  <a:headEnd/>
                  <a:tailEnd/>
                </a:ln>
                <a:effectLst/>
              </p:spPr>
            </p:pic>
            <p:pic>
              <p:nvPicPr>
                <p:cNvPr id="33826" name="Picture 34"/>
                <p:cNvPicPr>
                  <a:picLocks noChangeAspect="1" noChangeArrowheads="1"/>
                </p:cNvPicPr>
                <p:nvPr userDrawn="1"/>
              </p:nvPicPr>
              <p:blipFill>
                <a:blip r:embed="rId18" cstate="email"/>
                <a:srcRect/>
                <a:stretch>
                  <a:fillRect/>
                </a:stretch>
              </p:blipFill>
              <p:spPr bwMode="auto">
                <a:xfrm>
                  <a:off x="5232" y="2352"/>
                  <a:ext cx="186" cy="183"/>
                </a:xfrm>
                <a:prstGeom prst="rect">
                  <a:avLst/>
                </a:prstGeom>
                <a:noFill/>
                <a:ln w="9525">
                  <a:noFill/>
                  <a:miter lim="800000"/>
                  <a:headEnd/>
                  <a:tailEnd/>
                </a:ln>
                <a:effectLst/>
              </p:spPr>
            </p:pic>
            <p:pic>
              <p:nvPicPr>
                <p:cNvPr id="33827" name="Picture 35"/>
                <p:cNvPicPr>
                  <a:picLocks noChangeAspect="1" noChangeArrowheads="1"/>
                </p:cNvPicPr>
                <p:nvPr userDrawn="1"/>
              </p:nvPicPr>
              <p:blipFill>
                <a:blip r:embed="rId18" cstate="email"/>
                <a:srcRect/>
                <a:stretch>
                  <a:fillRect/>
                </a:stretch>
              </p:blipFill>
              <p:spPr bwMode="auto">
                <a:xfrm>
                  <a:off x="4992" y="2208"/>
                  <a:ext cx="186" cy="183"/>
                </a:xfrm>
                <a:prstGeom prst="rect">
                  <a:avLst/>
                </a:prstGeom>
                <a:noFill/>
                <a:ln w="9525">
                  <a:noFill/>
                  <a:miter lim="800000"/>
                  <a:headEnd/>
                  <a:tailEnd/>
                </a:ln>
                <a:effectLst/>
              </p:spPr>
            </p:pic>
            <p:pic>
              <p:nvPicPr>
                <p:cNvPr id="33828" name="Picture 36"/>
                <p:cNvPicPr>
                  <a:picLocks noChangeAspect="1" noChangeArrowheads="1"/>
                </p:cNvPicPr>
                <p:nvPr userDrawn="1"/>
              </p:nvPicPr>
              <p:blipFill>
                <a:blip r:embed="rId18" cstate="email"/>
                <a:srcRect/>
                <a:stretch>
                  <a:fillRect/>
                </a:stretch>
              </p:blipFill>
              <p:spPr bwMode="auto">
                <a:xfrm>
                  <a:off x="4992" y="2448"/>
                  <a:ext cx="186" cy="183"/>
                </a:xfrm>
                <a:prstGeom prst="rect">
                  <a:avLst/>
                </a:prstGeom>
                <a:noFill/>
                <a:ln w="9525">
                  <a:noFill/>
                  <a:miter lim="800000"/>
                  <a:headEnd/>
                  <a:tailEnd/>
                </a:ln>
                <a:effectLst/>
              </p:spPr>
            </p:pic>
            <p:pic>
              <p:nvPicPr>
                <p:cNvPr id="33829" name="Picture 37"/>
                <p:cNvPicPr>
                  <a:picLocks noChangeAspect="1" noChangeArrowheads="1"/>
                </p:cNvPicPr>
                <p:nvPr userDrawn="1"/>
              </p:nvPicPr>
              <p:blipFill>
                <a:blip r:embed="rId18" cstate="email"/>
                <a:srcRect/>
                <a:stretch>
                  <a:fillRect/>
                </a:stretch>
              </p:blipFill>
              <p:spPr bwMode="auto">
                <a:xfrm>
                  <a:off x="5136" y="2592"/>
                  <a:ext cx="186" cy="183"/>
                </a:xfrm>
                <a:prstGeom prst="rect">
                  <a:avLst/>
                </a:prstGeom>
                <a:noFill/>
                <a:ln w="9525">
                  <a:noFill/>
                  <a:miter lim="800000"/>
                  <a:headEnd/>
                  <a:tailEnd/>
                </a:ln>
                <a:effectLst/>
              </p:spPr>
            </p:pic>
            <p:pic>
              <p:nvPicPr>
                <p:cNvPr id="33830" name="Picture 38"/>
                <p:cNvPicPr>
                  <a:picLocks noChangeAspect="1" noChangeArrowheads="1"/>
                </p:cNvPicPr>
                <p:nvPr userDrawn="1"/>
              </p:nvPicPr>
              <p:blipFill>
                <a:blip r:embed="rId18" cstate="email"/>
                <a:srcRect/>
                <a:stretch>
                  <a:fillRect/>
                </a:stretch>
              </p:blipFill>
              <p:spPr bwMode="auto">
                <a:xfrm>
                  <a:off x="5232" y="1392"/>
                  <a:ext cx="186" cy="183"/>
                </a:xfrm>
                <a:prstGeom prst="rect">
                  <a:avLst/>
                </a:prstGeom>
                <a:noFill/>
                <a:ln w="9525">
                  <a:noFill/>
                  <a:miter lim="800000"/>
                  <a:headEnd/>
                  <a:tailEnd/>
                </a:ln>
                <a:effectLst/>
              </p:spPr>
            </p:pic>
            <p:pic>
              <p:nvPicPr>
                <p:cNvPr id="33831" name="Picture 39"/>
                <p:cNvPicPr>
                  <a:picLocks noChangeAspect="1" noChangeArrowheads="1"/>
                </p:cNvPicPr>
                <p:nvPr userDrawn="1"/>
              </p:nvPicPr>
              <p:blipFill>
                <a:blip r:embed="rId18" cstate="email"/>
                <a:srcRect/>
                <a:stretch>
                  <a:fillRect/>
                </a:stretch>
              </p:blipFill>
              <p:spPr bwMode="auto">
                <a:xfrm>
                  <a:off x="4944" y="2736"/>
                  <a:ext cx="186" cy="183"/>
                </a:xfrm>
                <a:prstGeom prst="rect">
                  <a:avLst/>
                </a:prstGeom>
                <a:noFill/>
                <a:ln w="9525">
                  <a:noFill/>
                  <a:miter lim="800000"/>
                  <a:headEnd/>
                  <a:tailEnd/>
                </a:ln>
                <a:effectLst/>
              </p:spPr>
            </p:pic>
            <p:pic>
              <p:nvPicPr>
                <p:cNvPr id="33832" name="Picture 40"/>
                <p:cNvPicPr>
                  <a:picLocks noChangeAspect="1" noChangeArrowheads="1"/>
                </p:cNvPicPr>
                <p:nvPr userDrawn="1"/>
              </p:nvPicPr>
              <p:blipFill>
                <a:blip r:embed="rId18" cstate="email"/>
                <a:srcRect/>
                <a:stretch>
                  <a:fillRect/>
                </a:stretch>
              </p:blipFill>
              <p:spPr bwMode="auto">
                <a:xfrm>
                  <a:off x="4992" y="3072"/>
                  <a:ext cx="186" cy="183"/>
                </a:xfrm>
                <a:prstGeom prst="rect">
                  <a:avLst/>
                </a:prstGeom>
                <a:noFill/>
                <a:ln w="9525">
                  <a:noFill/>
                  <a:miter lim="800000"/>
                  <a:headEnd/>
                  <a:tailEnd/>
                </a:ln>
                <a:effectLst/>
              </p:spPr>
            </p:pic>
            <p:pic>
              <p:nvPicPr>
                <p:cNvPr id="33833" name="Picture 41"/>
                <p:cNvPicPr>
                  <a:picLocks noChangeAspect="1" noChangeArrowheads="1"/>
                </p:cNvPicPr>
                <p:nvPr userDrawn="1"/>
              </p:nvPicPr>
              <p:blipFill>
                <a:blip r:embed="rId18" cstate="email"/>
                <a:srcRect/>
                <a:stretch>
                  <a:fillRect/>
                </a:stretch>
              </p:blipFill>
              <p:spPr bwMode="auto">
                <a:xfrm>
                  <a:off x="5232" y="3312"/>
                  <a:ext cx="186" cy="183"/>
                </a:xfrm>
                <a:prstGeom prst="rect">
                  <a:avLst/>
                </a:prstGeom>
                <a:noFill/>
                <a:ln w="9525">
                  <a:noFill/>
                  <a:miter lim="800000"/>
                  <a:headEnd/>
                  <a:tailEnd/>
                </a:ln>
                <a:effectLst/>
              </p:spPr>
            </p:pic>
            <p:pic>
              <p:nvPicPr>
                <p:cNvPr id="33834" name="Picture 42"/>
                <p:cNvPicPr>
                  <a:picLocks noChangeAspect="1" noChangeArrowheads="1"/>
                </p:cNvPicPr>
                <p:nvPr userDrawn="1"/>
              </p:nvPicPr>
              <p:blipFill>
                <a:blip r:embed="rId18" cstate="email"/>
                <a:srcRect/>
                <a:stretch>
                  <a:fillRect/>
                </a:stretch>
              </p:blipFill>
              <p:spPr bwMode="auto">
                <a:xfrm>
                  <a:off x="4992" y="3408"/>
                  <a:ext cx="186" cy="183"/>
                </a:xfrm>
                <a:prstGeom prst="rect">
                  <a:avLst/>
                </a:prstGeom>
                <a:noFill/>
                <a:ln w="9525">
                  <a:noFill/>
                  <a:miter lim="800000"/>
                  <a:headEnd/>
                  <a:tailEnd/>
                </a:ln>
                <a:effectLst/>
              </p:spPr>
            </p:pic>
            <p:pic>
              <p:nvPicPr>
                <p:cNvPr id="33835" name="Picture 43"/>
                <p:cNvPicPr>
                  <a:picLocks noChangeAspect="1" noChangeArrowheads="1"/>
                </p:cNvPicPr>
                <p:nvPr userDrawn="1"/>
              </p:nvPicPr>
              <p:blipFill>
                <a:blip r:embed="rId18" cstate="email"/>
                <a:srcRect/>
                <a:stretch>
                  <a:fillRect/>
                </a:stretch>
              </p:blipFill>
              <p:spPr bwMode="auto">
                <a:xfrm>
                  <a:off x="5088" y="3552"/>
                  <a:ext cx="186" cy="183"/>
                </a:xfrm>
                <a:prstGeom prst="rect">
                  <a:avLst/>
                </a:prstGeom>
                <a:noFill/>
                <a:ln w="9525">
                  <a:noFill/>
                  <a:miter lim="800000"/>
                  <a:headEnd/>
                  <a:tailEnd/>
                </a:ln>
                <a:effectLst/>
              </p:spPr>
            </p:pic>
            <p:pic>
              <p:nvPicPr>
                <p:cNvPr id="33836" name="Picture 44"/>
                <p:cNvPicPr>
                  <a:picLocks noChangeAspect="1" noChangeArrowheads="1"/>
                </p:cNvPicPr>
                <p:nvPr userDrawn="1"/>
              </p:nvPicPr>
              <p:blipFill>
                <a:blip r:embed="rId18" cstate="email"/>
                <a:srcRect/>
                <a:stretch>
                  <a:fillRect/>
                </a:stretch>
              </p:blipFill>
              <p:spPr bwMode="auto">
                <a:xfrm>
                  <a:off x="4992" y="3792"/>
                  <a:ext cx="186" cy="183"/>
                </a:xfrm>
                <a:prstGeom prst="rect">
                  <a:avLst/>
                </a:prstGeom>
                <a:noFill/>
                <a:ln w="9525">
                  <a:noFill/>
                  <a:miter lim="800000"/>
                  <a:headEnd/>
                  <a:tailEnd/>
                </a:ln>
                <a:effectLst/>
              </p:spPr>
            </p:pic>
            <p:pic>
              <p:nvPicPr>
                <p:cNvPr id="33837" name="Picture 45"/>
                <p:cNvPicPr>
                  <a:picLocks noChangeAspect="1" noChangeArrowheads="1"/>
                </p:cNvPicPr>
                <p:nvPr userDrawn="1"/>
              </p:nvPicPr>
              <p:blipFill>
                <a:blip r:embed="rId18" cstate="email"/>
                <a:srcRect/>
                <a:stretch>
                  <a:fillRect/>
                </a:stretch>
              </p:blipFill>
              <p:spPr bwMode="auto">
                <a:xfrm>
                  <a:off x="5184" y="3696"/>
                  <a:ext cx="186" cy="183"/>
                </a:xfrm>
                <a:prstGeom prst="rect">
                  <a:avLst/>
                </a:prstGeom>
                <a:noFill/>
                <a:ln w="9525">
                  <a:noFill/>
                  <a:miter lim="800000"/>
                  <a:headEnd/>
                  <a:tailEnd/>
                </a:ln>
                <a:effectLst/>
              </p:spPr>
            </p:pic>
          </p:grpSp>
        </p:grpSp>
        <p:sp>
          <p:nvSpPr>
            <p:cNvPr id="33838"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33839"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0"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endParaRPr lang="ru-RU"/>
            </a:p>
          </p:txBody>
        </p:sp>
        <p:sp>
          <p:nvSpPr>
            <p:cNvPr id="33841"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9" cstate="email"/>
              <a:srcRect/>
              <a:tile tx="0" ty="0" sx="100000" sy="100000" flip="none" algn="tl"/>
            </a:blipFill>
            <a:ln w="9525" cap="flat" cmpd="sng">
              <a:noFill/>
              <a:prstDash val="solid"/>
              <a:round/>
              <a:headEnd/>
              <a:tailEnd/>
            </a:ln>
            <a:effectLst/>
          </p:spPr>
          <p:txBody>
            <a:bodyPr wrap="none" anchor="ctr"/>
            <a:lstStyle/>
            <a:p>
              <a:endParaRPr lang="ru-RU"/>
            </a:p>
          </p:txBody>
        </p:sp>
        <p:sp>
          <p:nvSpPr>
            <p:cNvPr id="33842"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9" cstate="email"/>
              <a:srcRect/>
              <a:tile tx="0" ty="0" sx="100000" sy="100000" flip="none" algn="tl"/>
            </a:blipFill>
            <a:ln w="9525" cap="flat" cmpd="sng">
              <a:noFill/>
              <a:prstDash val="solid"/>
              <a:round/>
              <a:headEnd/>
              <a:tailEnd/>
            </a:ln>
            <a:effectLst/>
          </p:spPr>
          <p:txBody>
            <a:bodyPr wrap="none" anchor="ctr"/>
            <a:lstStyle/>
            <a:p>
              <a:endParaRPr lang="ru-RU"/>
            </a:p>
          </p:txBody>
        </p:sp>
        <p:sp>
          <p:nvSpPr>
            <p:cNvPr id="33843"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4"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endParaRPr lang="ru-RU"/>
            </a:p>
          </p:txBody>
        </p:sp>
        <p:sp>
          <p:nvSpPr>
            <p:cNvPr id="33845"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endParaRPr lang="ru-RU"/>
            </a:p>
          </p:txBody>
        </p:sp>
        <p:sp>
          <p:nvSpPr>
            <p:cNvPr id="33846"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endParaRPr kumimoji="1" lang="ru-RU"/>
            </a:p>
          </p:txBody>
        </p:sp>
        <p:sp>
          <p:nvSpPr>
            <p:cNvPr id="33847"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33848"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endParaRPr kumimoji="1" lang="ru-RU"/>
            </a:p>
          </p:txBody>
        </p:sp>
      </p:grpSp>
      <p:sp>
        <p:nvSpPr>
          <p:cNvPr id="33849"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3850"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851"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44911D4A-E62D-4A48-A51F-9DA91E4AC13F}" type="datetimeFigureOut">
              <a:rPr lang="ru-RU"/>
              <a:pPr/>
              <a:t>07.12.2012</a:t>
            </a:fld>
            <a:endParaRPr lang="ru-RU"/>
          </a:p>
        </p:txBody>
      </p:sp>
      <p:sp>
        <p:nvSpPr>
          <p:cNvPr id="33852"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33853"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E9C9873-A20C-486A-9238-46BD16AAEAF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Blip>
          <a:blip r:embed="rId20"/>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21"/>
        </a:buBlip>
        <a:defRPr sz="2800">
          <a:solidFill>
            <a:schemeClr val="tx1"/>
          </a:solidFill>
          <a:latin typeface="+mn-lt"/>
        </a:defRPr>
      </a:lvl2pPr>
      <a:lvl3pPr marL="1143000" indent="-228600" algn="l" rtl="0" fontAlgn="base">
        <a:spcBef>
          <a:spcPct val="20000"/>
        </a:spcBef>
        <a:spcAft>
          <a:spcPct val="0"/>
        </a:spcAft>
        <a:buSzPct val="70000"/>
        <a:buBlip>
          <a:blip r:embed="rId22"/>
        </a:buBlip>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219075" y="227013"/>
            <a:ext cx="7477125" cy="1257771"/>
          </a:xfrm>
        </p:spPr>
        <p:txBody>
          <a:bodyPr/>
          <a:lstStyle/>
          <a:p>
            <a:pPr algn="ctr"/>
            <a:r>
              <a:rPr lang="ru-RU" sz="3600" i="1" dirty="0" smtClean="0">
                <a:effectLst>
                  <a:outerShdw blurRad="38100" dist="38100" dir="2700000" algn="tl">
                    <a:srgbClr val="000000"/>
                  </a:outerShdw>
                </a:effectLst>
              </a:rPr>
              <a:t>НОЧУ Гимназия «Мастер-класс»</a:t>
            </a:r>
            <a:br>
              <a:rPr lang="ru-RU" sz="3600" i="1" dirty="0" smtClean="0">
                <a:effectLst>
                  <a:outerShdw blurRad="38100" dist="38100" dir="2700000" algn="tl">
                    <a:srgbClr val="000000"/>
                  </a:outerShdw>
                </a:effectLst>
              </a:rPr>
            </a:br>
            <a:r>
              <a:rPr lang="ru-RU" sz="3600" i="1" dirty="0" smtClean="0">
                <a:effectLst>
                  <a:outerShdw blurRad="38100" dist="38100" dir="2700000" algn="tl">
                    <a:srgbClr val="000000"/>
                  </a:outerShdw>
                </a:effectLst>
              </a:rPr>
              <a:t>З класс</a:t>
            </a:r>
            <a:br>
              <a:rPr lang="ru-RU" sz="3600" i="1" dirty="0" smtClean="0">
                <a:effectLst>
                  <a:outerShdw blurRad="38100" dist="38100" dir="2700000" algn="tl">
                    <a:srgbClr val="000000"/>
                  </a:outerShdw>
                </a:effectLst>
              </a:rPr>
            </a:br>
            <a:r>
              <a:rPr lang="ru-RU" sz="3600" i="1" dirty="0" smtClean="0">
                <a:effectLst>
                  <a:outerShdw blurRad="38100" dist="38100" dir="2700000" algn="tl">
                    <a:srgbClr val="000000"/>
                  </a:outerShdw>
                </a:effectLst>
              </a:rPr>
              <a:t>поздравляет…</a:t>
            </a:r>
            <a:endParaRPr lang="ru-RU" sz="3600" i="1" dirty="0">
              <a:effectLst>
                <a:outerShdw blurRad="38100" dist="38100" dir="2700000" algn="tl">
                  <a:srgbClr val="000000"/>
                </a:outerShdw>
              </a:effectLst>
            </a:endParaRPr>
          </a:p>
        </p:txBody>
      </p:sp>
      <p:pic>
        <p:nvPicPr>
          <p:cNvPr id="14341" name="Picture 5" descr="p2_e5e6649dfce4"/>
          <p:cNvPicPr>
            <a:picLocks noGrp="1" noChangeAspect="1" noChangeArrowheads="1"/>
          </p:cNvPicPr>
          <p:nvPr>
            <p:ph idx="1"/>
          </p:nvPr>
        </p:nvPicPr>
        <p:blipFill>
          <a:blip r:embed="rId3" cstate="email"/>
          <a:srcRect/>
          <a:stretch>
            <a:fillRect/>
          </a:stretch>
        </p:blipFill>
        <p:spPr>
          <a:xfrm>
            <a:off x="1835696" y="1916832"/>
            <a:ext cx="4130675" cy="4497388"/>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Grp="1" noChangeArrowheads="1"/>
          </p:cNvSpPr>
          <p:nvPr>
            <p:ph type="body" sz="half" idx="1"/>
          </p:nvPr>
        </p:nvSpPr>
        <p:spPr>
          <a:xfrm>
            <a:off x="263525" y="260350"/>
            <a:ext cx="4021138" cy="6264275"/>
          </a:xfrm>
        </p:spPr>
        <p:txBody>
          <a:bodyPr/>
          <a:lstStyle/>
          <a:p>
            <a:pPr>
              <a:lnSpc>
                <a:spcPct val="90000"/>
              </a:lnSpc>
              <a:buFontTx/>
              <a:buNone/>
            </a:pPr>
            <a:r>
              <a:rPr lang="ru-RU" sz="2400" b="1">
                <a:solidFill>
                  <a:srgbClr val="006600"/>
                </a:solidFill>
                <a:latin typeface="Monotype Corsiva" pitchFamily="66" charset="0"/>
              </a:rPr>
              <a:t>С кем первым мы встречаемся,</a:t>
            </a:r>
          </a:p>
          <a:p>
            <a:pPr>
              <a:lnSpc>
                <a:spcPct val="90000"/>
              </a:lnSpc>
              <a:buFontTx/>
              <a:buNone/>
            </a:pPr>
            <a:r>
              <a:rPr lang="ru-RU" sz="2400" b="1">
                <a:solidFill>
                  <a:srgbClr val="006600"/>
                </a:solidFill>
                <a:latin typeface="Monotype Corsiva" pitchFamily="66" charset="0"/>
              </a:rPr>
              <a:t>Придя на белый свет, -</a:t>
            </a:r>
          </a:p>
          <a:p>
            <a:pPr>
              <a:lnSpc>
                <a:spcPct val="90000"/>
              </a:lnSpc>
              <a:buFontTx/>
              <a:buNone/>
            </a:pPr>
            <a:r>
              <a:rPr lang="ru-RU" sz="2400" b="1">
                <a:solidFill>
                  <a:srgbClr val="006600"/>
                </a:solidFill>
                <a:latin typeface="Monotype Corsiva" pitchFamily="66" charset="0"/>
              </a:rPr>
              <a:t>Так это наша мамочка,</a:t>
            </a:r>
          </a:p>
          <a:p>
            <a:pPr>
              <a:lnSpc>
                <a:spcPct val="90000"/>
              </a:lnSpc>
              <a:buFontTx/>
              <a:buNone/>
            </a:pPr>
            <a:r>
              <a:rPr lang="ru-RU" sz="2400" b="1">
                <a:solidFill>
                  <a:srgbClr val="006600"/>
                </a:solidFill>
                <a:latin typeface="Monotype Corsiva" pitchFamily="66" charset="0"/>
              </a:rPr>
              <a:t>Ее милее нет.</a:t>
            </a:r>
          </a:p>
          <a:p>
            <a:pPr>
              <a:lnSpc>
                <a:spcPct val="90000"/>
              </a:lnSpc>
              <a:buFontTx/>
              <a:buNone/>
            </a:pPr>
            <a:r>
              <a:rPr lang="ru-RU" sz="2400" b="1">
                <a:solidFill>
                  <a:srgbClr val="006600"/>
                </a:solidFill>
                <a:latin typeface="Monotype Corsiva" pitchFamily="66" charset="0"/>
              </a:rPr>
              <a:t>Вся жизнь вокруг нее вращается,</a:t>
            </a:r>
          </a:p>
          <a:p>
            <a:pPr>
              <a:lnSpc>
                <a:spcPct val="90000"/>
              </a:lnSpc>
              <a:buFontTx/>
              <a:buNone/>
            </a:pPr>
            <a:r>
              <a:rPr lang="ru-RU" sz="2400" b="1">
                <a:solidFill>
                  <a:srgbClr val="006600"/>
                </a:solidFill>
                <a:latin typeface="Monotype Corsiva" pitchFamily="66" charset="0"/>
              </a:rPr>
              <a:t>Весь мир наш ею обогрет,</a:t>
            </a:r>
          </a:p>
          <a:p>
            <a:pPr>
              <a:lnSpc>
                <a:spcPct val="90000"/>
              </a:lnSpc>
              <a:buFontTx/>
              <a:buNone/>
            </a:pPr>
            <a:r>
              <a:rPr lang="ru-RU" sz="2400" b="1">
                <a:solidFill>
                  <a:srgbClr val="006600"/>
                </a:solidFill>
                <a:latin typeface="Monotype Corsiva" pitchFamily="66" charset="0"/>
              </a:rPr>
              <a:t>Весь век она старается</a:t>
            </a:r>
          </a:p>
          <a:p>
            <a:pPr>
              <a:lnSpc>
                <a:spcPct val="90000"/>
              </a:lnSpc>
              <a:buFontTx/>
              <a:buNone/>
            </a:pPr>
            <a:r>
              <a:rPr lang="ru-RU" sz="2400" b="1">
                <a:solidFill>
                  <a:srgbClr val="006600"/>
                </a:solidFill>
                <a:latin typeface="Monotype Corsiva" pitchFamily="66" charset="0"/>
              </a:rPr>
              <a:t>Нас уберечь от бед.</a:t>
            </a:r>
          </a:p>
          <a:p>
            <a:pPr>
              <a:lnSpc>
                <a:spcPct val="90000"/>
              </a:lnSpc>
              <a:buFontTx/>
              <a:buNone/>
            </a:pPr>
            <a:r>
              <a:rPr lang="ru-RU" sz="2400" b="1">
                <a:solidFill>
                  <a:srgbClr val="006600"/>
                </a:solidFill>
                <a:latin typeface="Monotype Corsiva" pitchFamily="66" charset="0"/>
              </a:rPr>
              <a:t>Она — опора в доме,</a:t>
            </a:r>
          </a:p>
          <a:p>
            <a:pPr>
              <a:lnSpc>
                <a:spcPct val="90000"/>
              </a:lnSpc>
              <a:buFontTx/>
              <a:buNone/>
            </a:pPr>
            <a:r>
              <a:rPr lang="ru-RU" sz="2400" b="1">
                <a:solidFill>
                  <a:srgbClr val="006600"/>
                </a:solidFill>
                <a:latin typeface="Monotype Corsiva" pitchFamily="66" charset="0"/>
              </a:rPr>
              <a:t>Хлопочет каждый час.</a:t>
            </a:r>
          </a:p>
          <a:p>
            <a:pPr>
              <a:lnSpc>
                <a:spcPct val="90000"/>
              </a:lnSpc>
              <a:buFontTx/>
              <a:buNone/>
            </a:pPr>
            <a:r>
              <a:rPr lang="ru-RU" sz="2400" b="1">
                <a:solidFill>
                  <a:srgbClr val="006600"/>
                </a:solidFill>
                <a:latin typeface="Monotype Corsiva" pitchFamily="66" charset="0"/>
              </a:rPr>
              <a:t>И никого нет кроме,</a:t>
            </a:r>
          </a:p>
          <a:p>
            <a:pPr>
              <a:lnSpc>
                <a:spcPct val="90000"/>
              </a:lnSpc>
              <a:buFontTx/>
              <a:buNone/>
            </a:pPr>
            <a:r>
              <a:rPr lang="ru-RU" sz="2400" b="1">
                <a:solidFill>
                  <a:srgbClr val="006600"/>
                </a:solidFill>
                <a:latin typeface="Monotype Corsiva" pitchFamily="66" charset="0"/>
              </a:rPr>
              <a:t>Кто так любил бы нас.</a:t>
            </a:r>
          </a:p>
          <a:p>
            <a:pPr>
              <a:lnSpc>
                <a:spcPct val="90000"/>
              </a:lnSpc>
              <a:buFontTx/>
              <a:buNone/>
            </a:pPr>
            <a:r>
              <a:rPr lang="ru-RU" sz="2400" b="1">
                <a:solidFill>
                  <a:srgbClr val="006600"/>
                </a:solidFill>
                <a:latin typeface="Monotype Corsiva" pitchFamily="66" charset="0"/>
              </a:rPr>
              <a:t>Так счастья ей побольше,</a:t>
            </a:r>
          </a:p>
          <a:p>
            <a:pPr>
              <a:lnSpc>
                <a:spcPct val="90000"/>
              </a:lnSpc>
              <a:buFontTx/>
              <a:buNone/>
            </a:pPr>
            <a:r>
              <a:rPr lang="ru-RU" sz="2400" b="1">
                <a:solidFill>
                  <a:srgbClr val="006600"/>
                </a:solidFill>
                <a:latin typeface="Monotype Corsiva" pitchFamily="66" charset="0"/>
              </a:rPr>
              <a:t>И жизни лет подольше,</a:t>
            </a:r>
          </a:p>
          <a:p>
            <a:pPr>
              <a:lnSpc>
                <a:spcPct val="90000"/>
              </a:lnSpc>
              <a:buFontTx/>
              <a:buNone/>
            </a:pPr>
            <a:r>
              <a:rPr lang="ru-RU" sz="2400" b="1">
                <a:solidFill>
                  <a:srgbClr val="006600"/>
                </a:solidFill>
                <a:latin typeface="Monotype Corsiva" pitchFamily="66" charset="0"/>
              </a:rPr>
              <a:t>И радость ей в удел,</a:t>
            </a:r>
          </a:p>
          <a:p>
            <a:pPr>
              <a:lnSpc>
                <a:spcPct val="90000"/>
              </a:lnSpc>
              <a:buFontTx/>
              <a:buNone/>
            </a:pPr>
            <a:r>
              <a:rPr lang="ru-RU" sz="2400" b="1">
                <a:solidFill>
                  <a:srgbClr val="006600"/>
                </a:solidFill>
                <a:latin typeface="Monotype Corsiva" pitchFamily="66" charset="0"/>
              </a:rPr>
              <a:t>И меньше грустных дел!</a:t>
            </a:r>
          </a:p>
          <a:p>
            <a:pPr>
              <a:lnSpc>
                <a:spcPct val="90000"/>
              </a:lnSpc>
            </a:pPr>
            <a:endParaRPr lang="ru-RU" sz="2400"/>
          </a:p>
        </p:txBody>
      </p:sp>
      <p:pic>
        <p:nvPicPr>
          <p:cNvPr id="46088" name="Picture 8" descr="7cf754bb7ca5"/>
          <p:cNvPicPr>
            <a:picLocks noGrp="1" noChangeAspect="1" noChangeArrowheads="1"/>
          </p:cNvPicPr>
          <p:nvPr>
            <p:ph sz="quarter" idx="2"/>
          </p:nvPr>
        </p:nvPicPr>
        <p:blipFill>
          <a:blip r:embed="rId2" cstate="email"/>
          <a:srcRect/>
          <a:stretch>
            <a:fillRect/>
          </a:stretch>
        </p:blipFill>
        <p:spPr>
          <a:xfrm>
            <a:off x="4284663" y="404813"/>
            <a:ext cx="3455987" cy="2557462"/>
          </a:xfrm>
          <a:noFill/>
          <a:ln/>
        </p:spPr>
      </p:pic>
      <p:pic>
        <p:nvPicPr>
          <p:cNvPr id="46089" name="Picture 9" descr="! Medicaid Newborn Baby Home Visits iStock_000004240119XSmall"/>
          <p:cNvPicPr>
            <a:picLocks noGrp="1" noChangeAspect="1" noChangeArrowheads="1"/>
          </p:cNvPicPr>
          <p:nvPr>
            <p:ph sz="quarter" idx="3"/>
          </p:nvPr>
        </p:nvPicPr>
        <p:blipFill>
          <a:blip r:embed="rId3" cstate="email"/>
          <a:srcRect/>
          <a:stretch>
            <a:fillRect/>
          </a:stretch>
        </p:blipFill>
        <p:spPr>
          <a:xfrm>
            <a:off x="4284663" y="3429000"/>
            <a:ext cx="3455987" cy="2406650"/>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8" name="Rectangle 10"/>
          <p:cNvSpPr>
            <a:spLocks noGrp="1" noChangeArrowheads="1"/>
          </p:cNvSpPr>
          <p:nvPr>
            <p:ph type="body" sz="half" idx="3"/>
          </p:nvPr>
        </p:nvSpPr>
        <p:spPr>
          <a:xfrm>
            <a:off x="250825" y="4508500"/>
            <a:ext cx="7386638" cy="2173288"/>
          </a:xfrm>
        </p:spPr>
        <p:txBody>
          <a:bodyPr/>
          <a:lstStyle/>
          <a:p>
            <a:pPr algn="ctr">
              <a:lnSpc>
                <a:spcPct val="80000"/>
              </a:lnSpc>
              <a:buFont typeface="Wingdings" pitchFamily="2" charset="2"/>
              <a:buNone/>
            </a:pPr>
            <a:r>
              <a:rPr lang="ru-RU">
                <a:solidFill>
                  <a:schemeClr val="bg2"/>
                </a:solidFill>
                <a:latin typeface="Monotype Corsiva" pitchFamily="66" charset="0"/>
              </a:rPr>
              <a:t>Какими бы взрослыми, сильными, умными, красивыми мы ни стали, </a:t>
            </a:r>
          </a:p>
          <a:p>
            <a:pPr algn="ctr">
              <a:lnSpc>
                <a:spcPct val="80000"/>
              </a:lnSpc>
              <a:buFont typeface="Wingdings" pitchFamily="2" charset="2"/>
              <a:buNone/>
            </a:pPr>
            <a:r>
              <a:rPr lang="ru-RU">
                <a:solidFill>
                  <a:schemeClr val="bg2"/>
                </a:solidFill>
                <a:latin typeface="Monotype Corsiva" pitchFamily="66" charset="0"/>
              </a:rPr>
              <a:t>как бы далеко жизнь ни увела нас от родительского крова, мама всегда остается для нас мамой, а мы - ее детьми.</a:t>
            </a:r>
          </a:p>
          <a:p>
            <a:pPr>
              <a:lnSpc>
                <a:spcPct val="80000"/>
              </a:lnSpc>
              <a:buFontTx/>
              <a:buNone/>
            </a:pPr>
            <a:endParaRPr lang="ru-RU" sz="2000"/>
          </a:p>
        </p:txBody>
      </p:sp>
      <p:pic>
        <p:nvPicPr>
          <p:cNvPr id="48143" name="Picture 15" descr="denmateri"/>
          <p:cNvPicPr>
            <a:picLocks noGrp="1" noChangeAspect="1" noChangeArrowheads="1"/>
          </p:cNvPicPr>
          <p:nvPr>
            <p:ph sz="quarter" idx="1"/>
          </p:nvPr>
        </p:nvPicPr>
        <p:blipFill>
          <a:blip r:embed="rId2" cstate="email"/>
          <a:srcRect/>
          <a:stretch>
            <a:fillRect/>
          </a:stretch>
        </p:blipFill>
        <p:spPr>
          <a:xfrm>
            <a:off x="1331913" y="188913"/>
            <a:ext cx="5184775" cy="4278312"/>
          </a:xfr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9" name="Picture 9" descr="80a863fcb13b"/>
          <p:cNvPicPr>
            <a:picLocks noGrp="1" noChangeAspect="1" noChangeArrowheads="1"/>
          </p:cNvPicPr>
          <p:nvPr>
            <p:ph/>
          </p:nvPr>
        </p:nvPicPr>
        <p:blipFill>
          <a:blip r:embed="rId3" cstate="email"/>
          <a:srcRect/>
          <a:stretch>
            <a:fillRect/>
          </a:stretch>
        </p:blipFill>
        <p:spPr>
          <a:xfrm>
            <a:off x="0" y="0"/>
            <a:ext cx="8964613" cy="6891338"/>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6" name="Picture 8" descr="492cb051b46e"/>
          <p:cNvPicPr>
            <a:picLocks noGrp="1" noChangeAspect="1" noChangeArrowheads="1"/>
          </p:cNvPicPr>
          <p:nvPr>
            <p:ph sz="quarter" idx="1"/>
          </p:nvPr>
        </p:nvPicPr>
        <p:blipFill>
          <a:blip r:embed="rId2" cstate="email"/>
          <a:srcRect/>
          <a:stretch>
            <a:fillRect/>
          </a:stretch>
        </p:blipFill>
        <p:spPr>
          <a:xfrm>
            <a:off x="0" y="765175"/>
            <a:ext cx="9144000" cy="5257800"/>
          </a:xfr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2"/>
          <p:cNvSpPr>
            <a:spLocks noChangeArrowheads="1"/>
          </p:cNvSpPr>
          <p:nvPr/>
        </p:nvSpPr>
        <p:spPr bwMode="auto">
          <a:xfrm>
            <a:off x="0" y="0"/>
            <a:ext cx="7740650" cy="2192338"/>
          </a:xfrm>
          <a:prstGeom prst="rect">
            <a:avLst/>
          </a:prstGeom>
          <a:noFill/>
          <a:ln w="9525">
            <a:noFill/>
            <a:miter lim="800000"/>
            <a:headEnd/>
            <a:tailEnd/>
          </a:ln>
        </p:spPr>
        <p:txBody>
          <a:bodyPr>
            <a:spAutoFit/>
          </a:bodyPr>
          <a:lstStyle/>
          <a:p>
            <a:pPr algn="ctr"/>
            <a:r>
              <a:rPr lang="ru-RU" sz="2400" i="1">
                <a:latin typeface="Calibri" pitchFamily="34" charset="0"/>
              </a:rPr>
              <a:t>Мы пришли в этот мир, задолго до появления обласканные заботой о нашем здоровье и благополучии. Увы, не всегда помним об этом.</a:t>
            </a:r>
            <a:br>
              <a:rPr lang="ru-RU" sz="2400" i="1">
                <a:latin typeface="Calibri" pitchFamily="34" charset="0"/>
              </a:rPr>
            </a:br>
            <a:r>
              <a:rPr lang="ru-RU" sz="2400" i="1">
                <a:latin typeface="Calibri" pitchFamily="34" charset="0"/>
              </a:rPr>
              <a:t>В повседневных заботах не замечаем щемящей материнской боли.</a:t>
            </a:r>
            <a:br>
              <a:rPr lang="ru-RU" sz="2400" i="1">
                <a:latin typeface="Calibri" pitchFamily="34" charset="0"/>
              </a:rPr>
            </a:br>
            <a:endParaRPr lang="ru-RU" i="1">
              <a:latin typeface="Calibri" pitchFamily="34" charset="0"/>
            </a:endParaRPr>
          </a:p>
        </p:txBody>
      </p:sp>
      <p:pic>
        <p:nvPicPr>
          <p:cNvPr id="20489" name="Picture 9" descr="20080912101021embarazada"/>
          <p:cNvPicPr>
            <a:picLocks noGrp="1" noChangeAspect="1" noChangeArrowheads="1"/>
          </p:cNvPicPr>
          <p:nvPr>
            <p:ph sz="half" idx="1"/>
          </p:nvPr>
        </p:nvPicPr>
        <p:blipFill>
          <a:blip r:embed="rId3" cstate="email"/>
          <a:srcRect/>
          <a:stretch>
            <a:fillRect/>
          </a:stretch>
        </p:blipFill>
        <p:spPr>
          <a:xfrm>
            <a:off x="2124075" y="2205038"/>
            <a:ext cx="4165600" cy="4105275"/>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Прямоугольник 5"/>
          <p:cNvSpPr>
            <a:spLocks noChangeArrowheads="1"/>
          </p:cNvSpPr>
          <p:nvPr/>
        </p:nvSpPr>
        <p:spPr bwMode="auto">
          <a:xfrm>
            <a:off x="142875" y="4286250"/>
            <a:ext cx="7669213" cy="1917700"/>
          </a:xfrm>
          <a:prstGeom prst="rect">
            <a:avLst/>
          </a:prstGeom>
          <a:noFill/>
          <a:ln w="9525">
            <a:noFill/>
            <a:miter lim="800000"/>
            <a:headEnd/>
            <a:tailEnd/>
          </a:ln>
        </p:spPr>
        <p:txBody>
          <a:bodyPr>
            <a:spAutoFit/>
          </a:bodyPr>
          <a:lstStyle/>
          <a:p>
            <a:pPr algn="ctr"/>
            <a:r>
              <a:rPr lang="ru-RU" sz="2400" b="1" i="1">
                <a:latin typeface="Calibri" pitchFamily="34" charset="0"/>
              </a:rPr>
              <a:t>Мама — словно молитва в устах младенца и взрослого…</a:t>
            </a:r>
            <a:br>
              <a:rPr lang="ru-RU" sz="2400" b="1" i="1">
                <a:latin typeface="Calibri" pitchFamily="34" charset="0"/>
              </a:rPr>
            </a:br>
            <a:r>
              <a:rPr lang="ru-RU" sz="2400" b="1" i="1">
                <a:latin typeface="Calibri" pitchFamily="34" charset="0"/>
              </a:rPr>
              <a:t>Мама — словно мольба о помощи… </a:t>
            </a:r>
            <a:endParaRPr lang="en-US" sz="2400" b="1" i="1">
              <a:latin typeface="Calibri" pitchFamily="34" charset="0"/>
            </a:endParaRPr>
          </a:p>
          <a:p>
            <a:pPr algn="ctr"/>
            <a:r>
              <a:rPr lang="ru-RU" sz="2400" b="1" i="1">
                <a:latin typeface="Calibri" pitchFamily="34" charset="0"/>
              </a:rPr>
              <a:t>Мама — надежда, любовь и опора…</a:t>
            </a:r>
            <a:br>
              <a:rPr lang="ru-RU" sz="2400" b="1" i="1">
                <a:latin typeface="Calibri" pitchFamily="34" charset="0"/>
              </a:rPr>
            </a:br>
            <a:endParaRPr lang="ru-RU" sz="2400" b="1" i="1">
              <a:latin typeface="Calibri" pitchFamily="34" charset="0"/>
            </a:endParaRPr>
          </a:p>
        </p:txBody>
      </p:sp>
      <p:pic>
        <p:nvPicPr>
          <p:cNvPr id="18441" name="Picture 9" descr="1259225550_bezimeni-1"/>
          <p:cNvPicPr>
            <a:picLocks noGrp="1" noChangeAspect="1" noChangeArrowheads="1"/>
          </p:cNvPicPr>
          <p:nvPr>
            <p:ph sz="half" idx="1"/>
          </p:nvPr>
        </p:nvPicPr>
        <p:blipFill>
          <a:blip r:embed="rId3" cstate="email"/>
          <a:srcRect/>
          <a:stretch>
            <a:fillRect/>
          </a:stretch>
        </p:blipFill>
        <p:spPr>
          <a:xfrm>
            <a:off x="1258888" y="260350"/>
            <a:ext cx="5329237" cy="360045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2"/>
          <p:cNvSpPr>
            <a:spLocks noChangeArrowheads="1"/>
          </p:cNvSpPr>
          <p:nvPr/>
        </p:nvSpPr>
        <p:spPr bwMode="auto">
          <a:xfrm>
            <a:off x="142875" y="142875"/>
            <a:ext cx="7669213" cy="2466975"/>
          </a:xfrm>
          <a:prstGeom prst="rect">
            <a:avLst/>
          </a:prstGeom>
          <a:noFill/>
          <a:ln w="9525">
            <a:noFill/>
            <a:miter lim="800000"/>
            <a:headEnd/>
            <a:tailEnd/>
          </a:ln>
        </p:spPr>
        <p:txBody>
          <a:bodyPr>
            <a:spAutoFit/>
          </a:bodyPr>
          <a:lstStyle/>
          <a:p>
            <a:pPr algn="ctr"/>
            <a:r>
              <a:rPr lang="ru-RU" sz="2400">
                <a:latin typeface="Calibri" pitchFamily="34" charset="0"/>
              </a:rPr>
              <a:t>Празднования Дня матери - это традиция, уходящая корнями в древние культуры, её следы можно обнаружить в греческой цивилизации раннего периода, когда во время празднования прихода весны люди чествовали Рею - мать богов.</a:t>
            </a:r>
            <a:br>
              <a:rPr lang="ru-RU" sz="2400">
                <a:latin typeface="Calibri" pitchFamily="34" charset="0"/>
              </a:rPr>
            </a:br>
            <a:r>
              <a:rPr lang="ru-RU">
                <a:latin typeface="Calibri" pitchFamily="34" charset="0"/>
              </a:rPr>
              <a:t/>
            </a:r>
            <a:br>
              <a:rPr lang="ru-RU">
                <a:latin typeface="Calibri" pitchFamily="34" charset="0"/>
              </a:rPr>
            </a:br>
            <a:endParaRPr lang="ru-RU">
              <a:latin typeface="Calibri" pitchFamily="34" charset="0"/>
            </a:endParaRPr>
          </a:p>
        </p:txBody>
      </p:sp>
      <p:pic>
        <p:nvPicPr>
          <p:cNvPr id="22531" name="Picture 4" descr="День Матери"/>
          <p:cNvPicPr>
            <a:picLocks noChangeAspect="1" noChangeArrowheads="1"/>
          </p:cNvPicPr>
          <p:nvPr/>
        </p:nvPicPr>
        <p:blipFill>
          <a:blip r:embed="rId3" cstate="email"/>
          <a:srcRect/>
          <a:stretch>
            <a:fillRect/>
          </a:stretch>
        </p:blipFill>
        <p:spPr bwMode="auto">
          <a:xfrm>
            <a:off x="1835150" y="2133600"/>
            <a:ext cx="4373563" cy="4475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2"/>
          <p:cNvSpPr>
            <a:spLocks noChangeArrowheads="1"/>
          </p:cNvSpPr>
          <p:nvPr/>
        </p:nvSpPr>
        <p:spPr bwMode="auto">
          <a:xfrm>
            <a:off x="0" y="142875"/>
            <a:ext cx="4643438" cy="6299200"/>
          </a:xfrm>
          <a:prstGeom prst="rect">
            <a:avLst/>
          </a:prstGeom>
          <a:noFill/>
          <a:ln w="9525">
            <a:noFill/>
            <a:miter lim="800000"/>
            <a:headEnd/>
            <a:tailEnd/>
          </a:ln>
        </p:spPr>
        <p:txBody>
          <a:bodyPr>
            <a:spAutoFit/>
          </a:bodyPr>
          <a:lstStyle/>
          <a:p>
            <a:r>
              <a:rPr lang="ru-RU" sz="2400">
                <a:latin typeface="Calibri" pitchFamily="34" charset="0"/>
              </a:rPr>
              <a:t>Примерно с 1600 года британцы отмечали праздник, который назывался </a:t>
            </a:r>
            <a:r>
              <a:rPr lang="ru-RU" sz="2400" b="1" i="1">
                <a:latin typeface="Calibri" pitchFamily="34" charset="0"/>
              </a:rPr>
              <a:t>Материнское воскресенье</a:t>
            </a:r>
            <a:r>
              <a:rPr lang="ru-RU" sz="2400">
                <a:latin typeface="Calibri" pitchFamily="34" charset="0"/>
              </a:rPr>
              <a:t>. В четвертое воскресенье Великого поста проходило чествование английских матерей. Богатые предприниматели предоставляли своим служащим выходной день, чтобы они могли вернуться в семьи и провести один день со своими матерями. Для создания праздничной атмосферы изготовлялся особый кекс с цукатами и коринкой, который назывался материнским. </a:t>
            </a:r>
            <a:br>
              <a:rPr lang="ru-RU" sz="2400">
                <a:latin typeface="Calibri" pitchFamily="34" charset="0"/>
              </a:rPr>
            </a:br>
            <a:endParaRPr lang="ru-RU" sz="2400">
              <a:latin typeface="Calibri" pitchFamily="34" charset="0"/>
            </a:endParaRPr>
          </a:p>
        </p:txBody>
      </p:sp>
      <p:sp>
        <p:nvSpPr>
          <p:cNvPr id="24579" name="Прямоугольник 3"/>
          <p:cNvSpPr>
            <a:spLocks noChangeArrowheads="1"/>
          </p:cNvSpPr>
          <p:nvPr/>
        </p:nvSpPr>
        <p:spPr bwMode="auto">
          <a:xfrm>
            <a:off x="2214563" y="3071813"/>
            <a:ext cx="4572000" cy="646112"/>
          </a:xfrm>
          <a:prstGeom prst="rect">
            <a:avLst/>
          </a:prstGeom>
          <a:noFill/>
          <a:ln w="9525">
            <a:noFill/>
            <a:miter lim="800000"/>
            <a:headEnd/>
            <a:tailEnd/>
          </a:ln>
        </p:spPr>
        <p:txBody>
          <a:bodyPr>
            <a:spAutoFit/>
          </a:bodyPr>
          <a:lstStyle/>
          <a:p>
            <a:r>
              <a:rPr lang="ru-RU">
                <a:latin typeface="Calibri" pitchFamily="34" charset="0"/>
              </a:rPr>
              <a:t/>
            </a:r>
            <a:br>
              <a:rPr lang="ru-RU">
                <a:latin typeface="Calibri" pitchFamily="34" charset="0"/>
              </a:rPr>
            </a:br>
            <a:endParaRPr lang="ru-RU">
              <a:latin typeface="Calibri" pitchFamily="34" charset="0"/>
            </a:endParaRPr>
          </a:p>
        </p:txBody>
      </p:sp>
      <p:pic>
        <p:nvPicPr>
          <p:cNvPr id="24585" name="Picture 9" descr="кнр"/>
          <p:cNvPicPr>
            <a:picLocks noGrp="1" noChangeAspect="1" noChangeArrowheads="1"/>
          </p:cNvPicPr>
          <p:nvPr>
            <p:ph sz="half" idx="2"/>
          </p:nvPr>
        </p:nvPicPr>
        <p:blipFill>
          <a:blip r:embed="rId3" cstate="email"/>
          <a:srcRect/>
          <a:stretch>
            <a:fillRect/>
          </a:stretch>
        </p:blipFill>
        <p:spPr>
          <a:xfrm>
            <a:off x="4643438" y="260350"/>
            <a:ext cx="4341812" cy="6048375"/>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2"/>
          <p:cNvSpPr>
            <a:spLocks noChangeArrowheads="1"/>
          </p:cNvSpPr>
          <p:nvPr/>
        </p:nvSpPr>
        <p:spPr bwMode="auto">
          <a:xfrm>
            <a:off x="142875" y="142875"/>
            <a:ext cx="7669213" cy="1917700"/>
          </a:xfrm>
          <a:prstGeom prst="rect">
            <a:avLst/>
          </a:prstGeom>
          <a:noFill/>
          <a:ln w="9525">
            <a:noFill/>
            <a:miter lim="800000"/>
            <a:headEnd/>
            <a:tailEnd/>
          </a:ln>
        </p:spPr>
        <p:txBody>
          <a:bodyPr>
            <a:spAutoFit/>
          </a:bodyPr>
          <a:lstStyle/>
          <a:p>
            <a:pPr fontAlgn="t"/>
            <a:r>
              <a:rPr lang="ru-RU" sz="2400">
                <a:latin typeface="Calibri" pitchFamily="34" charset="0"/>
              </a:rPr>
              <a:t>В США</a:t>
            </a:r>
            <a:r>
              <a:rPr lang="ru-RU" sz="2400"/>
              <a:t> </a:t>
            </a:r>
            <a:r>
              <a:rPr lang="ru-RU" sz="2400">
                <a:latin typeface="Calibri" pitchFamily="34" charset="0"/>
              </a:rPr>
              <a:t>писательница Джули Вард Хауи стремилась добиться официального признания Дня матери во всём мире. Ей это не удалось, но она сумела вдохновить другую американку Анну Джарвис, которая теперь известна, как «мать Дня матери». </a:t>
            </a:r>
          </a:p>
        </p:txBody>
      </p:sp>
      <p:sp>
        <p:nvSpPr>
          <p:cNvPr id="26629" name="Rectangle 5"/>
          <p:cNvSpPr>
            <a:spLocks noChangeArrowheads="1"/>
          </p:cNvSpPr>
          <p:nvPr/>
        </p:nvSpPr>
        <p:spPr bwMode="auto">
          <a:xfrm>
            <a:off x="250825" y="6092825"/>
            <a:ext cx="7416800" cy="366713"/>
          </a:xfrm>
          <a:prstGeom prst="rect">
            <a:avLst/>
          </a:prstGeom>
          <a:noFill/>
          <a:ln w="9525">
            <a:noFill/>
            <a:miter lim="800000"/>
            <a:headEnd/>
            <a:tailEnd/>
          </a:ln>
          <a:effectLst/>
        </p:spPr>
        <p:txBody>
          <a:bodyPr wrap="none">
            <a:spAutoFit/>
          </a:bodyPr>
          <a:lstStyle/>
          <a:p>
            <a:pPr fontAlgn="t"/>
            <a:r>
              <a:rPr lang="ru-RU"/>
              <a:t>В 1914 году День матери был объявлен официальным праздником.</a:t>
            </a:r>
          </a:p>
        </p:txBody>
      </p:sp>
      <p:pic>
        <p:nvPicPr>
          <p:cNvPr id="26630" name="Picture 5"/>
          <p:cNvPicPr>
            <a:picLocks noChangeAspect="1" noChangeArrowheads="1"/>
          </p:cNvPicPr>
          <p:nvPr/>
        </p:nvPicPr>
        <p:blipFill>
          <a:blip r:embed="rId3" cstate="email"/>
          <a:srcRect/>
          <a:stretch>
            <a:fillRect/>
          </a:stretch>
        </p:blipFill>
        <p:spPr bwMode="auto">
          <a:xfrm>
            <a:off x="1116013" y="2420938"/>
            <a:ext cx="5905500" cy="3478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body" sz="half" idx="1"/>
          </p:nvPr>
        </p:nvSpPr>
        <p:spPr>
          <a:xfrm>
            <a:off x="0" y="0"/>
            <a:ext cx="7885113" cy="3054350"/>
          </a:xfrm>
        </p:spPr>
        <p:txBody>
          <a:bodyPr/>
          <a:lstStyle/>
          <a:p>
            <a:pPr>
              <a:buFontTx/>
              <a:buNone/>
            </a:pPr>
            <a:r>
              <a:rPr lang="ru-RU" sz="2800" b="1"/>
              <a:t>   </a:t>
            </a:r>
            <a:r>
              <a:rPr lang="ru-RU" sz="2800" b="1">
                <a:latin typeface="Monotype Corsiva" pitchFamily="66" charset="0"/>
              </a:rPr>
              <a:t>Вслед за США второе воскресенье мая объявили праздником 23 страны (в их числе:Бахрейн, Гонконг, Индия, Малайзия, Мексика, Никарагуа, Объединённые Арабские Эмираты, Оман, Пакистан, Катар, Саудовская Аравия, Сингапур и др.), а ещё более 30 отмечают праздник в другие дни.</a:t>
            </a:r>
            <a:endParaRPr lang="ru-RU" sz="2800" b="1"/>
          </a:p>
        </p:txBody>
      </p:sp>
      <p:pic>
        <p:nvPicPr>
          <p:cNvPr id="28678" name="Picture 6" descr="6"/>
          <p:cNvPicPr>
            <a:picLocks noGrp="1" noChangeAspect="1" noChangeArrowheads="1"/>
          </p:cNvPicPr>
          <p:nvPr>
            <p:ph sz="half" idx="2"/>
          </p:nvPr>
        </p:nvPicPr>
        <p:blipFill>
          <a:blip r:embed="rId3" cstate="email"/>
          <a:srcRect/>
          <a:stretch>
            <a:fillRect/>
          </a:stretch>
        </p:blipFill>
        <p:spPr>
          <a:xfrm>
            <a:off x="1692275" y="2708275"/>
            <a:ext cx="4895850" cy="3856038"/>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0825" y="0"/>
            <a:ext cx="7477125" cy="969963"/>
          </a:xfrm>
        </p:spPr>
        <p:txBody>
          <a:bodyPr/>
          <a:lstStyle/>
          <a:p>
            <a:pPr algn="ctr"/>
            <a:r>
              <a:rPr lang="ru-RU" sz="5000" i="1">
                <a:solidFill>
                  <a:srgbClr val="339933"/>
                </a:solidFill>
                <a:effectLst>
                  <a:outerShdw blurRad="38100" dist="38100" dir="2700000" algn="tl">
                    <a:srgbClr val="000000"/>
                  </a:outerShdw>
                </a:effectLst>
                <a:latin typeface="Monotype Corsiva" pitchFamily="66" charset="0"/>
              </a:rPr>
              <a:t>День матери в России</a:t>
            </a:r>
          </a:p>
        </p:txBody>
      </p:sp>
      <p:sp>
        <p:nvSpPr>
          <p:cNvPr id="44036" name="Rectangle 4"/>
          <p:cNvSpPr>
            <a:spLocks noGrp="1" noChangeArrowheads="1"/>
          </p:cNvSpPr>
          <p:nvPr>
            <p:ph type="body" sz="half" idx="1"/>
          </p:nvPr>
        </p:nvSpPr>
        <p:spPr>
          <a:xfrm>
            <a:off x="250825" y="4797425"/>
            <a:ext cx="7404100" cy="1803400"/>
          </a:xfrm>
        </p:spPr>
        <p:txBody>
          <a:bodyPr/>
          <a:lstStyle/>
          <a:p>
            <a:pPr algn="ctr">
              <a:lnSpc>
                <a:spcPct val="80000"/>
              </a:lnSpc>
              <a:buFontTx/>
              <a:buNone/>
            </a:pPr>
            <a:r>
              <a:rPr lang="ru-RU" sz="2400" b="1">
                <a:latin typeface="Monotype Corsiva" pitchFamily="66" charset="0"/>
              </a:rPr>
              <a:t>В России День матери стали отмечать сравнительно недавно. Установленный Указом Президента Российской Федерации Б. Н. Ельцина № 120 «О Дне матери» от 30 января 1998 года, он празднуется в последнее воскресенье ноября, воздавая должное материнскому труду и их бескорыстной жертве ради блага своих детей.</a:t>
            </a:r>
          </a:p>
          <a:p>
            <a:pPr>
              <a:lnSpc>
                <a:spcPct val="80000"/>
              </a:lnSpc>
              <a:buFontTx/>
              <a:buNone/>
            </a:pPr>
            <a:endParaRPr lang="ru-RU" sz="2400" b="1"/>
          </a:p>
        </p:txBody>
      </p:sp>
      <p:pic>
        <p:nvPicPr>
          <p:cNvPr id="44038" name="Picture 6" descr="092d92226a294037c70cdc4f23b8db91"/>
          <p:cNvPicPr>
            <a:picLocks noGrp="1" noChangeAspect="1" noChangeArrowheads="1"/>
          </p:cNvPicPr>
          <p:nvPr>
            <p:ph sz="half" idx="2"/>
          </p:nvPr>
        </p:nvPicPr>
        <p:blipFill>
          <a:blip r:embed="rId2" cstate="email"/>
          <a:srcRect/>
          <a:stretch>
            <a:fillRect/>
          </a:stretch>
        </p:blipFill>
        <p:spPr>
          <a:xfrm>
            <a:off x="1042988" y="908050"/>
            <a:ext cx="5616575" cy="3711575"/>
          </a:xfrm>
          <a:noFill/>
          <a:ln/>
        </p:spPr>
      </p:pic>
    </p:spTree>
  </p:cSld>
  <p:clrMapOvr>
    <a:masterClrMapping/>
  </p:clrMapOvr>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100</TotalTime>
  <Words>425</Words>
  <Application>Microsoft Office PowerPoint</Application>
  <PresentationFormat>Экран (4:3)</PresentationFormat>
  <Paragraphs>38</Paragraphs>
  <Slides>12</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Кимоно</vt:lpstr>
      <vt:lpstr>НОЧУ Гимназия «Мастер-класс» З класс поздравляет…</vt:lpstr>
      <vt:lpstr>Слайд 2</vt:lpstr>
      <vt:lpstr>Слайд 3</vt:lpstr>
      <vt:lpstr>Слайд 4</vt:lpstr>
      <vt:lpstr>Слайд 5</vt:lpstr>
      <vt:lpstr>Слайд 6</vt:lpstr>
      <vt:lpstr>Слайд 7</vt:lpstr>
      <vt:lpstr>Слайд 8</vt:lpstr>
      <vt:lpstr>День матери в России</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dc:creator>
  <cp:lastModifiedBy>Пользователь</cp:lastModifiedBy>
  <cp:revision>12</cp:revision>
  <dcterms:created xsi:type="dcterms:W3CDTF">2009-11-03T17:51:21Z</dcterms:created>
  <dcterms:modified xsi:type="dcterms:W3CDTF">2012-12-07T17:53:14Z</dcterms:modified>
</cp:coreProperties>
</file>