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6" r:id="rId6"/>
    <p:sldId id="267" r:id="rId7"/>
    <p:sldId id="263" r:id="rId8"/>
    <p:sldId id="268" r:id="rId9"/>
    <p:sldId id="269" r:id="rId10"/>
    <p:sldId id="264" r:id="rId11"/>
    <p:sldId id="270" r:id="rId12"/>
    <p:sldId id="271" r:id="rId13"/>
    <p:sldId id="265" r:id="rId14"/>
    <p:sldId id="272" r:id="rId15"/>
    <p:sldId id="27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  <p:pic>
        <p:nvPicPr>
          <p:cNvPr id="8" name="Picture 4" descr="http://img-fotki.yandex.ru/get/9327/16969765.1b4/0_879fd_676cdaf1_M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4143380"/>
            <a:ext cx="2019298" cy="2503262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10" name="Рисунок 9" descr="0_fd888_eda90c88_S.png"/>
            <p:cNvPicPr>
              <a:picLocks noChangeAspect="1"/>
            </p:cNvPicPr>
            <p:nvPr userDrawn="1"/>
          </p:nvPicPr>
          <p:blipFill>
            <a:blip r:embed="rId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42982-BEA8-41CB-912D-8015D0915610}" type="datetimeFigureOut">
              <a:rPr lang="ru-RU" smtClean="0"/>
              <a:pPr/>
              <a:t>12.07.2014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E8282-FFDA-4AD4-BF6B-B043ADA22A6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6388" name="Picture 4" descr="http://img-fotki.yandex.ru/get/9327/16969765.1b4/0_879fd_676cdaf1_M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000892" y="4143380"/>
            <a:ext cx="2019298" cy="2503262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10" name="Рисунок 9" descr="0_fd888_eda90c88_S.png"/>
            <p:cNvPicPr>
              <a:picLocks noChangeAspect="1"/>
            </p:cNvPicPr>
            <p:nvPr userDrawn="1"/>
          </p:nvPicPr>
          <p:blipFill>
            <a:blip r:embed="rId15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51/134091466.194/0_fd888_eda90c88_S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327/16969765.1b4/0_879fd_676cdaf1_M.png" TargetMode="External"/><Relationship Id="rId5" Type="http://schemas.openxmlformats.org/officeDocument/2006/relationships/hyperlink" Target="http://s4.pic4you.ru/y2014/06-20/24687/4456516-thumb.png" TargetMode="External"/><Relationship Id="rId4" Type="http://schemas.openxmlformats.org/officeDocument/2006/relationships/hyperlink" Target="http://img.mota.ru/upload/wallpapers/2011/08/12/10/03/27129/mota_ru_1081206-1024x768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564357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Ничего, она спит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ест жаба зимой?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24288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24288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чём идёт речь в загадке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у ребят зелёный друг,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Весёлый друг, хороший.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им протянет сотни рук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тысячи ладошек.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42889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Зрячими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Слепыми или зрячими рождаются зайчата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Шапка-невидимка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сказочный головной убор, который делает своего владельца невидимым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«Муха-цокотуха»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сказка К. Чуковского, в которой героиня пошла по полю и нашла денежку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лепестков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сказке В. Катаева есть небольшой цветок, лепестки которого выполняли желание хозяина. Сколько лепестков у этого цветка?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рамки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img.mota.ru/upload/wallpapers/2011/08/12/10/03/27129/mota_ru_1081206-1024x768.jpg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Линия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http://s4.pic4you.ru/y2014/06-20/24687/4456516-thumb.png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Ёжик 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img-fotki.yandex.ru/get/9327/16969765.1b4/0_879fd_676cdaf1_M.png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4214810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428596" y="500042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1071546"/>
            <a:ext cx="5715040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428860" y="2143092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2857472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428860" y="364329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28860" y="435767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ли мягкие согласные звуки в словах «рожь», «сцена», «шёлк», «машина»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Засыпать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обозначает выражение «клевать носом»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21431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Дерево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(можно допустить другие варианты ответа, если ребёнок объяснит выбранный им вариант)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сестра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21431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 в каждой строке лишнее слово, запиши его.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)Дерево, кот, птица, мальчик.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б)Ты, мы, сестра, он.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27146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раз. 17 – 5 = 12, 12 : 2 = 6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Миша с папой пошли в тир. Уговор был такой: Миша делает 5 выстрелов и за каждое попадание в цель получает право сделать ещё 2 выстрела. Всего Миша сделал 17 выстрелов. Сколько раз Миша попал в цель?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Саша – это сестра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Валя – брат Саши, но Саша Вале не брат.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Саша?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Согнуть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за один раз разрезать тесёмку на три части?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072198" y="5857892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475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2014-06-25T06:54:52Z</dcterms:created>
  <dcterms:modified xsi:type="dcterms:W3CDTF">2014-07-12T12:19:55Z</dcterms:modified>
</cp:coreProperties>
</file>