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6" r:id="rId6"/>
    <p:sldId id="267" r:id="rId7"/>
    <p:sldId id="263" r:id="rId8"/>
    <p:sldId id="268" r:id="rId9"/>
    <p:sldId id="269" r:id="rId10"/>
    <p:sldId id="264" r:id="rId11"/>
    <p:sldId id="270" r:id="rId12"/>
    <p:sldId id="271" r:id="rId13"/>
    <p:sldId id="265" r:id="rId14"/>
    <p:sldId id="272" r:id="rId15"/>
    <p:sldId id="273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4456516.png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85720" y="285728"/>
            <a:ext cx="8572560" cy="6572272"/>
          </a:xfrm>
          <a:prstGeom prst="rect">
            <a:avLst/>
          </a:prstGeom>
        </p:spPr>
      </p:pic>
      <p:grpSp>
        <p:nvGrpSpPr>
          <p:cNvPr id="8" name="Группа 7"/>
          <p:cNvGrpSpPr/>
          <p:nvPr userDrawn="1"/>
        </p:nvGrpSpPr>
        <p:grpSpPr>
          <a:xfrm>
            <a:off x="285720" y="4714884"/>
            <a:ext cx="1792616" cy="1854430"/>
            <a:chOff x="285720" y="4714884"/>
            <a:chExt cx="1792616" cy="1854430"/>
          </a:xfrm>
        </p:grpSpPr>
        <p:pic>
          <p:nvPicPr>
            <p:cNvPr id="9" name="Рисунок 8" descr="0_fd888_eda90c88_S.png"/>
            <p:cNvPicPr>
              <a:picLocks noChangeAspect="1"/>
            </p:cNvPicPr>
            <p:nvPr userDrawn="1"/>
          </p:nvPicPr>
          <p:blipFill>
            <a:blip r:embed="rId3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 userDrawn="1"/>
          </p:nvSpPr>
          <p:spPr>
            <a:xfrm rot="20779138">
              <a:off x="566161" y="5129838"/>
              <a:ext cx="1202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9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2" name="Picture 10" descr="http://img-fotki.yandex.ru/get/9152/16969765.1b2/0_87740_89bd14b4_M.png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73739" y="4643446"/>
            <a:ext cx="2170262" cy="221455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D2B17-EBCC-4CF7-8ECB-F435EC04A948}" type="datetimeFigureOut">
              <a:rPr lang="ru-RU" smtClean="0"/>
              <a:pPr/>
              <a:t>13.07.2014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3FBA2-EFEE-4C39-8BC2-9A21AAC6E00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285720" y="4714884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66161" y="5129838"/>
              <a:ext cx="1202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9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6394" name="Picture 10" descr="http://img-fotki.yandex.ru/get/9152/16969765.1b2/0_87740_89bd14b4_M.png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973739" y="4643446"/>
            <a:ext cx="2170262" cy="221455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151/134091466.194/0_fd888_eda90c88_S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9152/16969765.1b2/0_87740_89bd14b4_M.png" TargetMode="External"/><Relationship Id="rId5" Type="http://schemas.openxmlformats.org/officeDocument/2006/relationships/hyperlink" Target="http://s4.pic4you.ru/y2014/06-20/24687/4456516-thumb.png" TargetMode="External"/><Relationship Id="rId4" Type="http://schemas.openxmlformats.org/officeDocument/2006/relationships/hyperlink" Target="http://www.vashsad.ua/i/gallery/wallpapers/10/1600_1200/A70Zaz84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  <a:endParaRPr lang="ru-RU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5643578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27146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71464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каком времени года идёт речь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Солнце греет всё теплей,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Начинается капель.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Снег с полей бежит ручьями.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Время то вы угадали?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27146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Пингвин – это птица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rId2" action="ppaction://hlinksldjump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берёзы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какого дерева белый ствол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Волшебная палочка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волшебный сказочный предмет, при взмахе которым исполняется любое желание владельца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метле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чём ехали жабы в стихотворении К. Чуковского «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rId2" action="ppaction://hlinksldjump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Дудочка и кувшинчик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два предмета помогли девочке Жене из сказки В. Катаева собирать землянику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357166"/>
            <a:ext cx="857795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http://img-fotki.yandex.ru/get/9151/134091466.194/0_fd888_eda90c88_S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 для рамки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www.vashsad.ua/i/gallery/wallpapers/10/1600_1200/A70Zaz84.jpg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Линия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http://s4.pic4you.ru/y2014/06-20/24687/4456516-thumb.png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Львёнок  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http://img-fotki.yandex.ru/get/9152/16969765.1b2/0_87740_89bd14b4_M.png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4214810" y="5715016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928670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окумент 2">
            <a:hlinkClick r:id="" action="ppaction://hlinkshowjump?jump=lastslide" highlightClick="1"/>
          </p:cNvPr>
          <p:cNvSpPr/>
          <p:nvPr/>
        </p:nvSpPr>
        <p:spPr>
          <a:xfrm>
            <a:off x="428596" y="500042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1071546"/>
            <a:ext cx="5715040" cy="9286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428860" y="2143092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428860" y="2857472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428860" y="3643290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428860" y="4357670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Есть ли твёрдые согласные звуки в словах «мяч», «тень», «синий», «лебедь»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Обидеться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обозначает выражение «надуть губы»?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rId2" action="ppaction://hlinksldjump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27146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Ножи, белый, девочка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71464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 в каждой строке четвёртое лишнее слово и подчеркни его.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)Дом, стол, ножи, зуб.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б)Птица, снег, медведь, белый.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)Школа, девочка, учебник, мел.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271464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книг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Ане подарили 8 книг. Все, кроме 5, она прочитала. Сколько книг ей осталось прочитать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поросёнка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Бежали поросята. Один впереди – два позади, один позади – два впереди, один между двумя. Сколько всего поросят?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rId2" action="ppaction://hlinksldjump"/>
          </p:cNvPr>
          <p:cNvSpPr/>
          <p:nvPr/>
        </p:nvSpPr>
        <p:spPr>
          <a:xfrm>
            <a:off x="5715008" y="6000768"/>
            <a:ext cx="1285884" cy="57150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207170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стул и 3 табуретки: 4 + 3 + 3 + 3 = 13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07170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кухне стояли стулья и табуретки с тремя ножками. Всего 4 предмета. Девочка насчитала 13 ножек. Сколько было стульев и сколько табуреток?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E36C0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465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2014-06-25T07:01:43Z</dcterms:created>
  <dcterms:modified xsi:type="dcterms:W3CDTF">2014-07-13T10:45:08Z</dcterms:modified>
</cp:coreProperties>
</file>