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ая азбука из кубиков - алфавит в картинках (psd) &quot; ARTMIX.BIZ - Фотошоп и векторная граф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429000"/>
            <a:ext cx="4764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обучения грамоте</a:t>
            </a:r>
          </a:p>
          <a:p>
            <a:r>
              <a:rPr lang="ru-RU" dirty="0" smtClean="0"/>
              <a:t>1 класс ОС «Перспективная начальная школа»</a:t>
            </a:r>
          </a:p>
          <a:p>
            <a:r>
              <a:rPr lang="ru-RU" dirty="0" smtClean="0"/>
              <a:t>МБОУ Ново-Павловская СОШ</a:t>
            </a:r>
          </a:p>
          <a:p>
            <a:r>
              <a:rPr lang="ru-RU" dirty="0" smtClean="0"/>
              <a:t>Черенкова В,А.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сти на radeant.com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6" y="8230"/>
            <a:ext cx="9140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8626" y="1700808"/>
            <a:ext cx="2799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припасли для нас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Антоновку и апельсин,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 и ананас.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абрикос, а вот айва.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вкусные слова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на букву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127968">
            <a:off x="5212872" y="1005856"/>
            <a:ext cx="3415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мраморная арка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в аллею парка.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аллея до ворот,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ворот автобус ждет.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вот фруктовый магазин!</a:t>
            </a:r>
          </a:p>
        </p:txBody>
      </p:sp>
    </p:spTree>
    <p:extLst>
      <p:ext uri="{BB962C8B-B14F-4D97-AF65-F5344CB8AC3E}">
        <p14:creationId xmlns:p14="http://schemas.microsoft.com/office/powerpoint/2010/main" val="79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adik.ru/bukvy/ar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" y="458448"/>
            <a:ext cx="2241062" cy="21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adik.ru/bukvy/ari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4561"/>
            <a:ext cx="2520280" cy="1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adik.ru/bukvy/ari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512168" cy="32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780928"/>
            <a:ext cx="201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Арбуз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32656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Апельсин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675939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Ананас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8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502161"/>
            <a:ext cx="8388424" cy="48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антилопу и букву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Антилопа гуляла по острову и увидела домик. "А! - сказала она. - Здесь кто-то живет!"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Возле домика она заметила ягодку и опять сказала: "А-а! Здесь что-то растет!"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антилопа попыталась нарисовать домик и ягодку на песке, чтобы рассказать о них своим детям - маленьким антилопам. 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посмотрели на рисунки и тоже сказали: "А-а-а! Вот что есть на острове!"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назвали эти значки буквой А. Значок-домик - большой буквой "А", а значок-ягодку - маленькой "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а".И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всё!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7319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Поговорим с буквой А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Однажды букве А стали задавать вопросы, а она на них отвечала: </a:t>
            </a:r>
          </a:p>
          <a:p>
            <a:r>
              <a:rPr lang="ru-RU" sz="3200" dirty="0"/>
              <a:t>Какие фрукты ты любишь? – </a:t>
            </a:r>
            <a:r>
              <a:rPr lang="ru-RU" sz="3200" dirty="0" smtClean="0"/>
              <a:t>……….</a:t>
            </a:r>
            <a:endParaRPr lang="ru-RU" sz="3200" dirty="0"/>
          </a:p>
          <a:p>
            <a:r>
              <a:rPr lang="ru-RU" sz="3200" dirty="0"/>
              <a:t>Кем ты хочешь стать? </a:t>
            </a:r>
            <a:r>
              <a:rPr lang="ru-RU" sz="3200" dirty="0" smtClean="0"/>
              <a:t>………</a:t>
            </a:r>
            <a:endParaRPr lang="ru-RU" sz="3200" dirty="0"/>
          </a:p>
          <a:p>
            <a:r>
              <a:rPr lang="ru-RU" sz="3200" dirty="0"/>
              <a:t>Где хочешь жить? – </a:t>
            </a:r>
            <a:r>
              <a:rPr lang="ru-RU" sz="3200" dirty="0" smtClean="0"/>
              <a:t>…………</a:t>
            </a:r>
            <a:endParaRPr lang="ru-RU" sz="3200" dirty="0"/>
          </a:p>
          <a:p>
            <a:r>
              <a:rPr lang="ru-RU" sz="3200" dirty="0"/>
              <a:t>Каких ты знаешь птиц? - </a:t>
            </a:r>
            <a:r>
              <a:rPr lang="ru-RU" sz="3200" dirty="0" smtClean="0"/>
              <a:t>………</a:t>
            </a:r>
            <a:endParaRPr lang="ru-RU" sz="3200" dirty="0"/>
          </a:p>
          <a:p>
            <a:r>
              <a:rPr lang="ru-RU" sz="3200" dirty="0"/>
              <a:t>Какие любишь цветы? </a:t>
            </a:r>
            <a:r>
              <a:rPr lang="ru-RU" sz="3200" dirty="0" smtClean="0"/>
              <a:t>……….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64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ренкова\Pictures\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</TotalTime>
  <Words>36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8</cp:revision>
  <dcterms:created xsi:type="dcterms:W3CDTF">2014-09-16T16:49:38Z</dcterms:created>
  <dcterms:modified xsi:type="dcterms:W3CDTF">2014-10-13T03:08:52Z</dcterms:modified>
</cp:coreProperties>
</file>