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5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A7721-E95C-430B-9DB7-B3DEE8F872AE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83BD8-6468-425F-98B9-6D317F9052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3BD8-6468-425F-98B9-6D317F90521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DEB65A-D7E4-401A-B6A9-AA1FEC809EB8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471D10-38B2-402C-A102-8CFF08DB40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960558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ИМЯ  СУЩЕСТВИТЕЛЬНОЕ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4643446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2605E9"/>
                </a:solidFill>
              </a:rPr>
              <a:t>КТО?</a:t>
            </a:r>
            <a:endParaRPr lang="ru-RU" sz="6000" b="1" dirty="0">
              <a:solidFill>
                <a:srgbClr val="2605E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942" y="464344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2605E9"/>
                </a:solidFill>
              </a:rPr>
              <a:t>Ч</a:t>
            </a:r>
            <a:r>
              <a:rPr lang="ru-RU" sz="6000" b="1" dirty="0" smtClean="0">
                <a:solidFill>
                  <a:srgbClr val="2605E9"/>
                </a:solidFill>
              </a:rPr>
              <a:t>ТО?</a:t>
            </a:r>
            <a:endParaRPr lang="ru-RU" sz="6000" b="1" dirty="0">
              <a:solidFill>
                <a:srgbClr val="2605E9"/>
              </a:solidFill>
            </a:endParaRPr>
          </a:p>
        </p:txBody>
      </p:sp>
      <p:pic>
        <p:nvPicPr>
          <p:cNvPr id="18436" name="Picture 4" descr="Талисманом Олимпиады в Сочи станет триумвира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056" y="1428736"/>
            <a:ext cx="3317688" cy="2214578"/>
          </a:xfrm>
          <a:prstGeom prst="rect">
            <a:avLst/>
          </a:prstGeom>
          <a:noFill/>
        </p:spPr>
      </p:pic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214313" y="285728"/>
            <a:ext cx="864393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>МУНИЦИПАЛЬНОЕ  БЮДЖЕТНОЕ  ОБЩЕОБРАЗОВАТЕЛЬНОЕ УЧРЕЖДЕНИЕ</a:t>
            </a:r>
          </a:p>
          <a:p>
            <a:pPr algn="ctr"/>
            <a:r>
              <a:rPr lang="ru-RU" sz="1400"/>
              <a:t>СРЕДНЯЯ ОБЩЕОБРАЗОВАТЕЛЬНАЯ ШКОЛА № 3  ИМЕНИ   С.А.КРАСОВСКОГО</a:t>
            </a:r>
          </a:p>
          <a:p>
            <a:pPr algn="ctr"/>
            <a:r>
              <a:rPr lang="ru-RU" sz="1400"/>
              <a:t>ПОСЁЛКА  МОНИНО ЩЁЛКОВСКОГО  МУНИЦИПАЛЬНОГО  РАЙОНА</a:t>
            </a:r>
          </a:p>
          <a:p>
            <a:pPr algn="ctr"/>
            <a:r>
              <a:rPr lang="ru-RU" sz="1400"/>
              <a:t>МОСКОВСКОЙ  ОБЛАСТИ   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428619" y="5715016"/>
            <a:ext cx="3214687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cs typeface="Arial" charset="0"/>
              </a:rPr>
              <a:t>по </a:t>
            </a:r>
            <a:r>
              <a:rPr lang="ru-RU" sz="2000" b="1" dirty="0" smtClean="0">
                <a:cs typeface="Arial" charset="0"/>
              </a:rPr>
              <a:t>русскому языку</a:t>
            </a:r>
            <a:endParaRPr lang="ru-RU" sz="2000" b="1" dirty="0">
              <a:cs typeface="Arial" charset="0"/>
            </a:endParaRPr>
          </a:p>
          <a:p>
            <a:pPr algn="ctr"/>
            <a:r>
              <a:rPr lang="ru-RU" sz="2000" b="1" dirty="0">
                <a:cs typeface="Arial" charset="0"/>
              </a:rPr>
              <a:t> </a:t>
            </a:r>
            <a:r>
              <a:rPr lang="ru-RU" sz="2000" b="1" dirty="0" smtClean="0">
                <a:cs typeface="Arial" charset="0"/>
              </a:rPr>
              <a:t>2 </a:t>
            </a:r>
            <a:r>
              <a:rPr lang="ru-RU" sz="2000" b="1" dirty="0">
                <a:cs typeface="Arial" charset="0"/>
              </a:rPr>
              <a:t>класс </a:t>
            </a:r>
            <a:r>
              <a:rPr lang="ru-RU" sz="2000" b="1" dirty="0" smtClean="0">
                <a:cs typeface="Arial" charset="0"/>
              </a:rPr>
              <a:t> (3 четверть)</a:t>
            </a:r>
            <a:endParaRPr lang="ru-RU" sz="2000" b="1" dirty="0">
              <a:cs typeface="Arial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321388" y="5800653"/>
            <a:ext cx="3214687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ea typeface="Times New Roman" pitchFamily="18" charset="0"/>
                <a:cs typeface="Arial" charset="0"/>
              </a:rPr>
              <a:t>учитель начальных классов</a:t>
            </a:r>
          </a:p>
          <a:p>
            <a:pPr algn="ctr" eaLnBrk="0" hangingPunct="0"/>
            <a:r>
              <a:rPr lang="ru-RU" sz="1600" b="1">
                <a:ea typeface="Times New Roman" pitchFamily="18" charset="0"/>
                <a:cs typeface="Arial" charset="0"/>
              </a:rPr>
              <a:t>Щукарева Е.В.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лимп.  медведь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45" y="3661250"/>
            <a:ext cx="2207022" cy="28575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1298" y="339236"/>
            <a:ext cx="8572560" cy="95410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Найди    имена   существительные,  докажи правильность    </a:t>
            </a:r>
            <a:r>
              <a:rPr lang="ru-RU" sz="2800" b="1" smtClean="0"/>
              <a:t>своего    выбора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00024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ИГРЫ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1996851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ОЛИМПИЙСКИЕ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00892" y="198788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ЛЁД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2925545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ЗИМНИЕ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71802" y="2928934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ЛЫЖНИК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00760" y="292893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КАТАЕТСЯ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57422" y="3809414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КОНЬКИ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485776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ЗОЛОТАЯ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4854371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МЕДАЛЬ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72132" y="378619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ПРЫГАЕТ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12E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12E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12E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12E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12E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опард -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163" y="3580841"/>
            <a:ext cx="2750955" cy="292895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3" name="TextBox 2"/>
          <p:cNvSpPr txBox="1"/>
          <p:nvPr/>
        </p:nvSpPr>
        <p:spPr>
          <a:xfrm>
            <a:off x="321298" y="348201"/>
            <a:ext cx="8572560" cy="5232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Разделите слова на 2 группы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52823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шайба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221455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шайбы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128586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клюшки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2211165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клюшка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57884" y="1282471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талисман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2211165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талисманы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28662" y="3028890"/>
            <a:ext cx="1500198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ЕД.  Ч.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3028890"/>
            <a:ext cx="1500198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МН.  Ч.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339236"/>
            <a:ext cx="8572560" cy="5232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Разделите слова на 2 группы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13958 L -0.00399 0.4729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5 0.02453 L -0.604 0.570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4653 L 0.00156 0.3405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0.04653 L -0.00364 0.4456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1 0.03565 L -0.2849 0.1826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йчик - 1.jpg"/>
          <p:cNvPicPr>
            <a:picLocks noChangeAspect="1"/>
          </p:cNvPicPr>
          <p:nvPr/>
        </p:nvPicPr>
        <p:blipFill>
          <a:blip r:embed="rId2"/>
          <a:srcRect l="28000" r="25000"/>
          <a:stretch>
            <a:fillRect/>
          </a:stretch>
        </p:blipFill>
        <p:spPr>
          <a:xfrm>
            <a:off x="326863" y="3589806"/>
            <a:ext cx="1717912" cy="2928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339236"/>
            <a:ext cx="8572560" cy="5232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Разделите слова на 2 группы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21442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факел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121442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судья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1211033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фигуристка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58" y="1817269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стадион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3240" y="180802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вратарь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39410" y="179065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каток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4480" y="2714620"/>
            <a:ext cx="314327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ОДУШЕВЛЁННЫЕ 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2707278"/>
            <a:ext cx="321471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НЕОДУШЕВЛЁННЫЕ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5008" y="3139859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факел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43108" y="314324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судья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43108" y="4139991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фигуристка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5008" y="414338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стадион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43108" y="5188337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вратарь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24245" y="518438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каток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лимп.  медведь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545" y="3661250"/>
            <a:ext cx="2207022" cy="28575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339236"/>
            <a:ext cx="8572560" cy="5232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Разделите слова на 2 группы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1142984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страна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28926" y="1142984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Россия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57818" y="1142984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Чёрное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-32" y="1772655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Сочи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43174" y="1772655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фигурист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1772655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город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57224" y="2415597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море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14810" y="2415597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Плющенко</a:t>
            </a:r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714480" y="3243204"/>
            <a:ext cx="314327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НАРИЦАТЕЛЬНЫЕ 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7818" y="3214686"/>
            <a:ext cx="314327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605E9"/>
                </a:solidFill>
              </a:rPr>
              <a:t>СОБСТВЕННЫЕ </a:t>
            </a:r>
            <a:endParaRPr lang="ru-RU" sz="2000" b="1" dirty="0">
              <a:solidFill>
                <a:srgbClr val="2605E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357187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страна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29256" y="357187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Россия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29256" y="4143380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Чёрное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57818" y="4844489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Сочи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000232" y="5558869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фигурист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28794" y="4857760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город</a:t>
            </a:r>
            <a:endParaRPr lang="ru-RU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143108" y="4143380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море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715008" y="5558869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Плющенко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опард -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4407960"/>
            <a:ext cx="1974102" cy="2101838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3" name="TextBox 2"/>
          <p:cNvSpPr txBox="1"/>
          <p:nvPr/>
        </p:nvSpPr>
        <p:spPr>
          <a:xfrm>
            <a:off x="285720" y="348201"/>
            <a:ext cx="8572560" cy="5232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Разделите   слова   на   3 группы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14298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трамплин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12" y="185736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вратарь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4744" y="185736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церемония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114298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дружба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1139595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упорство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857364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</a:rPr>
              <a:t>благородство</a:t>
            </a:r>
            <a:endParaRPr lang="ru-RU" sz="3600" b="1" dirty="0"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2643182"/>
            <a:ext cx="19288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605E9"/>
                </a:solidFill>
              </a:rPr>
              <a:t>ж.  р.</a:t>
            </a:r>
            <a:endParaRPr lang="ru-RU" sz="3600" b="1" dirty="0">
              <a:solidFill>
                <a:srgbClr val="2605E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3782801"/>
            <a:ext cx="19288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605E9"/>
                </a:solidFill>
              </a:rPr>
              <a:t>м.  р.</a:t>
            </a:r>
            <a:endParaRPr lang="ru-RU" sz="3600" b="1" dirty="0">
              <a:solidFill>
                <a:srgbClr val="2605E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4997247"/>
            <a:ext cx="19288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605E9"/>
                </a:solidFill>
              </a:rPr>
              <a:t>ср.  р.</a:t>
            </a:r>
            <a:endParaRPr lang="ru-RU" sz="3600" b="1" dirty="0">
              <a:solidFill>
                <a:srgbClr val="2605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35 0.00278 L 0.20035 0.3835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5579 L -0.10607 0.57014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0.02384 L -0.36371 0.22338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34 0.04561 L 0.30104 0.56019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19358 0.12963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5625 L -0.06406 0.28727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Оргкомитет «Сочи-2014» придумал новые имена талисманам Олимпиа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607322"/>
            <a:ext cx="6735581" cy="392909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357166"/>
            <a:ext cx="75009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2605E9"/>
                </a:solidFill>
              </a:rPr>
              <a:t>Молодцы! Справились!</a:t>
            </a:r>
            <a:endParaRPr lang="ru-RU" sz="6600" b="1" dirty="0">
              <a:solidFill>
                <a:srgbClr val="2605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13">
      <a:dk1>
        <a:sysClr val="windowText" lastClr="000000"/>
      </a:dk1>
      <a:lt1>
        <a:srgbClr val="0C0C0C"/>
      </a:lt1>
      <a:dk2>
        <a:srgbClr val="DDFEFF"/>
      </a:dk2>
      <a:lt2>
        <a:srgbClr val="00E6EE"/>
      </a:lt2>
      <a:accent1>
        <a:srgbClr val="007377"/>
      </a:accent1>
      <a:accent2>
        <a:srgbClr val="BB9AD3"/>
      </a:accent2>
      <a:accent3>
        <a:srgbClr val="E7BC29"/>
      </a:accent3>
      <a:accent4>
        <a:srgbClr val="D092A7"/>
      </a:accent4>
      <a:accent5>
        <a:srgbClr val="00B0F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194</TotalTime>
  <Words>152</Words>
  <Application>Microsoft Office PowerPoint</Application>
  <PresentationFormat>Экран (4:3)</PresentationFormat>
  <Paragraphs>78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2014-02-15T12:37:11Z</dcterms:created>
  <dcterms:modified xsi:type="dcterms:W3CDTF">2014-10-12T12:40:43Z</dcterms:modified>
</cp:coreProperties>
</file>