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BABE-0BA3-49F2-9F65-F3199074B6B8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3589-7A9F-4E53-A845-C5FF0469E4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68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74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99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52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64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73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57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54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45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797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422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76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434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47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9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10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54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3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05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6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3589-7A9F-4E53-A845-C5FF0469E4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7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2564-3D6D-4D69-9ED6-F45F9C116416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688A-E493-4F83-B6FD-A846CC5E3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microsoft.com/office/2007/relationships/media" Target="file:///E:\&#1075;&#1086;&#1083;&#1086;&#1089;&#1072;%20&#1087;&#1090;&#1080;&#1094;\&#1082;&#1086;&#1079;&#1086;&#1076;&#1086;&#1081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2;&#1086;&#1079;&#1086;&#1076;&#1086;&#1081;.mp3" TargetMode="Externa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microsoft.com/office/2007/relationships/media" Target="file:///E:\&#1075;&#1086;&#1083;&#1086;&#1089;&#1072;%20&#1087;&#1090;&#1080;&#1094;\&#1094;&#1072;&#1087;&#1083;&#1103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94;&#1072;&#1087;&#1083;&#1103;.mp3" TargetMode="External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microsoft.com/office/2007/relationships/media" Target="file:///E:\&#1075;&#1086;&#1083;&#1086;&#1089;&#1072;%20&#1087;&#1090;&#1080;&#1094;\&#1090;&#1088;&#1103;&#1089;&#1086;&#1075;&#1091;&#1079;&#1082;&#107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90;&#1088;&#1103;&#1089;&#1086;&#1075;&#1091;&#1079;&#1082;&#1072;.mp3" TargetMode="External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microsoft.com/office/2007/relationships/media" Target="file:///E:\&#1075;&#1086;&#1083;&#1086;&#1089;&#1072;%20&#1087;&#1090;&#1080;&#1094;\&#1075;&#1088;&#1072;&#1095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75;&#1088;&#1072;&#1095;.mp3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microsoft.com/office/2007/relationships/media" Target="file:///E:\&#1075;&#1086;&#1083;&#1086;&#1089;&#1072;%20&#1087;&#1090;&#1080;&#1094;\&#1086;&#1083;&#1103;&#1087;&#1082;&#107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6;&#1083;&#1103;&#1087;&#1082;&#1072;.mp3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media" Target="file:///E:\&#1075;&#1086;&#1083;&#1086;&#1089;&#1072;%20&#1087;&#1090;&#1080;&#1094;\&#1082;&#1091;&#1088;&#1086;&#1087;&#1072;&#1090;&#1082;&#1072;.mp3" TargetMode="External"/><Relationship Id="rId3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8;&#1103;&#1073;&#1095;&#1080;&#1082;.mp3" TargetMode="External"/><Relationship Id="rId7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2;&#1091;&#1088;&#1086;&#1087;&#1072;&#1090;&#1082;&#1072;.mp3" TargetMode="Externa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90;&#1077;&#1090;&#1077;&#1088;&#1077;&#1074;.mp3" TargetMode="External"/><Relationship Id="rId6" Type="http://schemas.openxmlformats.org/officeDocument/2006/relationships/image" Target="../media/image1.jpeg"/><Relationship Id="rId11" Type="http://schemas.microsoft.com/office/2007/relationships/media" Target="file:///E:\&#1075;&#1086;&#1083;&#1086;&#1089;&#1072;%20&#1087;&#1090;&#1080;&#1094;\&#1090;&#1077;&#1090;&#1077;&#1088;&#1077;&#1074;.mp3" TargetMode="External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jpeg"/><Relationship Id="rId14" Type="http://schemas.microsoft.com/office/2007/relationships/media" Target="file:///E:\&#1075;&#1086;&#1083;&#1086;&#1089;&#1072;%20&#1087;&#1090;&#1080;&#1094;\&#1088;&#1103;&#1073;&#1095;&#1080;&#1082;.mp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microsoft.com/office/2007/relationships/media" Target="file:///E:\&#1075;&#1086;&#1083;&#1086;&#1089;&#1072;%20&#1087;&#1090;&#1080;&#1094;\&#1074;&#1072;&#1083;&#1100;&#1076;&#1096;&#1085;&#1077;&#1087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74;&#1072;&#1083;&#1100;&#1076;&#1096;&#1085;&#1077;&#1087;.mp3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6.xml"/><Relationship Id="rId7" Type="http://schemas.microsoft.com/office/2007/relationships/media" Target="file:///E:\&#1075;&#1086;&#1083;&#1086;&#1089;&#1072;%20&#1087;&#1090;&#1080;&#1094;\&#1079;&#1080;&#1084;&#1086;&#1088;&#1086;&#1076;&#1086;&#108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79;&#1080;&#1084;&#1086;&#1088;&#1086;&#1076;&#1086;&#1082;.mp3" TargetMode="Externa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7.xml"/><Relationship Id="rId7" Type="http://schemas.microsoft.com/office/2007/relationships/media" Target="file:///E:\&#1075;&#1086;&#1083;&#1086;&#1089;&#1072;%20&#1087;&#1090;&#1080;&#1094;\&#1080;&#1074;&#1086;&#1083;&#1075;&#107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0;&#1074;&#1086;&#1083;&#1075;&#1072;.mp3" TargetMode="External"/><Relationship Id="rId6" Type="http://schemas.openxmlformats.org/officeDocument/2006/relationships/image" Target="../media/image26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8.xml"/><Relationship Id="rId7" Type="http://schemas.microsoft.com/office/2007/relationships/media" Target="file:///E:\&#1075;&#1086;&#1083;&#1086;&#1089;&#1072;%20&#1087;&#1090;&#1080;&#1094;\&#1082;&#1086;&#1088;&#1086;&#1089;&#1090;&#1077;&#1083;&#1100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2;&#1086;&#1088;&#1086;&#1089;&#1090;&#1077;&#1083;&#1100;.mp3" TargetMode="External"/><Relationship Id="rId6" Type="http://schemas.openxmlformats.org/officeDocument/2006/relationships/image" Target="../media/image27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media" Target="file:///E:\&#1075;&#1086;&#1083;&#1086;&#1089;&#1072;%20&#1087;&#1090;&#1080;&#1094;\&#1089;&#1090;&#1088;&#1080;&#1078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9;&#1090;&#1088;&#1080;&#1078;.mp3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9.xml"/><Relationship Id="rId7" Type="http://schemas.microsoft.com/office/2007/relationships/media" Target="file:///E:\&#1075;&#1086;&#1083;&#1086;&#1089;&#1072;%20&#1087;&#1090;&#1080;&#1094;\&#1089;&#1086;&#1081;&#1082;&#107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9;&#1086;&#1081;&#1082;&#1072;.mp3" TargetMode="External"/><Relationship Id="rId6" Type="http://schemas.openxmlformats.org/officeDocument/2006/relationships/image" Target="../media/image28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0.xml"/><Relationship Id="rId7" Type="http://schemas.microsoft.com/office/2007/relationships/media" Target="file:///E:\&#1075;&#1086;&#1083;&#1086;&#1089;&#1072;%20&#1087;&#1090;&#1080;&#1094;\&#1075;&#1086;&#1083;&#1091;&#1073;&#1100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75;&#1086;&#1083;&#1091;&#1073;&#1100;.mp3" TargetMode="External"/><Relationship Id="rId6" Type="http://schemas.openxmlformats.org/officeDocument/2006/relationships/image" Target="../media/image29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microsoft.com/office/2007/relationships/media" Target="file:///E:\&#1075;&#1086;&#1083;&#1086;&#1089;&#1072;%20&#1087;&#1090;&#1080;&#1094;\&#1089;&#1090;&#1088;&#1072;&#1091;&#1089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9;&#1090;&#1088;&#1072;&#1091;&#1089;.mp3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microsoft.com/office/2007/relationships/media" Target="file:///E:\&#1075;&#1086;&#1083;&#1086;&#1089;&#1072;%20&#1087;&#1090;&#1080;&#1094;\&#1072;&#1083;&#1100;&#1073;&#1072;&#1090;&#1088;&#1086;&#1089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72;&#1083;&#1100;&#1073;&#1072;&#1090;&#1088;&#1086;&#1089;.mp3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microsoft.com/office/2007/relationships/media" Target="file:///E:\&#1075;&#1086;&#1083;&#1086;&#1089;&#1072;%20&#1087;&#1090;&#1080;&#1094;\&#1082;&#1086;&#1083;&#1080;&#1073;&#1088;&#1080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2;&#1086;&#1083;&#1080;&#1073;&#1088;&#1080;.mp3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microsoft.com/office/2007/relationships/media" Target="file:///E:\&#1075;&#1086;&#1083;&#1086;&#1089;&#1072;%20&#1087;&#1090;&#1080;&#1094;\&#1087;&#1077;&#1083;&#1080;&#1082;&#1072;&#1085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7;&#1077;&#1083;&#1080;&#1082;&#1072;&#1085;.mp3" TargetMode="Externa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media" Target="file:///E:\&#1075;&#1086;&#1083;&#1086;&#1089;&#1072;%20&#1087;&#1090;&#1080;&#1094;\&#1089;&#1072;&#1087;&#1089;&#1072;&#1085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9;&#1072;&#1087;&#1089;&#1072;&#1085;.mp3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microsoft.com/office/2007/relationships/media" Target="file:///E:\&#1075;&#1086;&#1083;&#1086;&#1089;&#1072;%20&#1087;&#1090;&#1080;&#1094;\&#1074;&#1077;&#1088;&#1090;&#1080;&#1096;&#1077;&#1081;&#1082;&#107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74;&#1077;&#1088;&#1090;&#1080;&#1096;&#1077;&#1081;&#1082;&#1072;.mp3" TargetMode="Externa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microsoft.com/office/2007/relationships/media" Target="file:///E:\&#1075;&#1086;&#1083;&#1086;&#1089;&#1072;%20&#1087;&#1090;&#1080;&#1094;\&#1082;&#1083;&#1077;&#1089;&#1090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1\Desktop\&#1053;&#1086;&#1074;&#1072;&#1103;%20&#1087;&#1072;&#1087;&#1082;&#1072;\&#1042;&#1080;&#1082;&#1090;&#1086;&#1088;&#1080;&#1085;&#1072;%20&#1050;&#1072;&#1082;%20&#1093;&#1086;&#1088;&#1086;&#1096;&#1086;%20&#1074;&#1099;%20&#1079;&#1085;&#1072;&#1077;&#1090;&#1077;%20&#1087;&#1090;&#1080;&#1094;\&#1042;&#1080;&#1082;&#1090;&#1086;&#1088;&#1080;&#1085;&#1072;%20&#1050;&#1072;&#1082;%20&#1093;&#1086;&#1088;&#1086;&#1096;&#1086;%20&#1074;&#1099;%20&#1079;&#1085;&#1072;&#1077;&#1090;&#1077;%20&#1087;&#1090;&#1080;&#1094;\&#1082;&#1083;&#1077;&#1089;&#1090;.mp3" TargetMode="External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p=1&amp;text=%D1%81%D1%82%D1%80%D0%B8%D0%B6%20%D0%BE%D0%B1%D1%8B%D0%BA%D0%BD%D0%BE%D0%B2%D0%B5%D0%BD%D0%BD%D1%8B%D0%B9&amp;uinfo=ww-995-wh-502-fw-762-fh-448-pd-1&amp;rpt=image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2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944" y="4797152"/>
            <a:ext cx="4936062" cy="1808077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МБОУ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Нименьгская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ОШ» Зайцева Алена Сергеевна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5" y="1052736"/>
            <a:ext cx="8230313" cy="4121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Клюв у этой птицы огромный, как сачок. Слепни, мухи, комары, которые так тревожат скот, не минуют этой ловушки. Вот и прилетает эта птица туда, где много скота и лакомится насекомыми. А люди думали, что она прилетела доить скотину, поэтому ее и назвали… Как?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6243630"/>
            <a:ext cx="6400800" cy="61437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козодой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 descr="C:\Users\пользователь\Desktop\79798216_large_KOZODOY_MALUYY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071810"/>
            <a:ext cx="4786346" cy="334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озодо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8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Название какой болотной птицы произошло от древнего русского глагола, обозначавшего «медленно передвигаться»?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цапля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8" name="Picture 2" descr="C:\Users\пользователь\Desktop\post-649-1274241767_thumb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000240"/>
            <a:ext cx="3643338" cy="425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цапля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86776" y="62674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144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11. Название какой птички говорит о том, что она подрагивает одной частью своего тела?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243630"/>
            <a:ext cx="6400800" cy="61437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трясогузка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2" name="Picture 2" descr="C:\Users\пользователь\Desktop\641755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000240"/>
            <a:ext cx="5286412" cy="3871738"/>
          </a:xfrm>
          <a:prstGeom prst="rect">
            <a:avLst/>
          </a:prstGeom>
          <a:noFill/>
        </p:spPr>
      </p:pic>
      <p:pic>
        <p:nvPicPr>
          <p:cNvPr id="7" name="трясогуз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12. Прилет каких птиц мы считаем началом весны?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6" name="Picture 2" descr="C:\Users\пользователь\Desktop\09161a972449ff6df1c3e59c1fb3b74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428736"/>
            <a:ext cx="5786478" cy="455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грач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13. Какая певчая птичка достает себе пищу, ныряя в воде под лед?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оляпка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0" name="Picture 2" descr="C:\Users\пользователь\Desktop\0_54ac3_fc793956_XL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643050"/>
            <a:ext cx="64665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ляп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6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14. Какие птицы ночуют, зарывшись в снег?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2643174" cy="857232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етерев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072198" y="6000768"/>
            <a:ext cx="3071802" cy="85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рябчик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6050" y="3571876"/>
            <a:ext cx="334327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куропатка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8914" name="Picture 2" descr="C:\Users\пользователь\Desktop\teterev[1].jpg"/>
          <p:cNvPicPr>
            <a:picLocks noChangeAspect="1" noChangeArrowheads="1"/>
          </p:cNvPicPr>
          <p:nvPr/>
        </p:nvPicPr>
        <p:blipFill>
          <a:blip r:embed="rId8"/>
          <a:srcRect t="7925" r="11628"/>
          <a:stretch>
            <a:fillRect/>
          </a:stretch>
        </p:blipFill>
        <p:spPr bwMode="auto">
          <a:xfrm>
            <a:off x="-1" y="3143248"/>
            <a:ext cx="3386273" cy="28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Users\пользователь\Desktop\0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1285860"/>
            <a:ext cx="4006023" cy="226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C:\Users\пользователь\Desktop\29-350x249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52" y="2786058"/>
            <a:ext cx="3286148" cy="330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тетерев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71802" y="6143644"/>
            <a:ext cx="304800" cy="304800"/>
          </a:xfrm>
          <a:prstGeom prst="rect">
            <a:avLst/>
          </a:prstGeom>
        </p:spPr>
      </p:pic>
      <p:pic>
        <p:nvPicPr>
          <p:cNvPr id="12" name="куропат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00694" y="3429000"/>
            <a:ext cx="304800" cy="304800"/>
          </a:xfrm>
          <a:prstGeom prst="rect">
            <a:avLst/>
          </a:prstGeom>
        </p:spPr>
      </p:pic>
      <p:pic>
        <p:nvPicPr>
          <p:cNvPr id="13" name="рябчик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5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4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15. У какой птицы глаза сдвинуты к затылку и почему?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вальдшнеп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8" name="Picture 2" descr="C:\Users\пользователь\Desktop\315_18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643050"/>
            <a:ext cx="544714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вальдшнеп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16. Какая птица делает в гнезде подстилку из рыбьих костей?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зимородок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2" name="Picture 2" descr="C:\Users\пользователь\Desktop\6132951_jpg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643050"/>
            <a:ext cx="6990217" cy="437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имородо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17. Какая птица кричит драной кошкой?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243630"/>
            <a:ext cx="6400800" cy="61437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иволга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6" name="Picture 2" descr="C:\Users\пользователь\Desktop\1212505357_06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357298"/>
            <a:ext cx="6429421" cy="481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иволг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18. Какие птицы большую часть пути с юга шагают пешком?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коростель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0" name="Picture 2" descr="C:\Users\пользователь\Desktop\Korostel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571612"/>
            <a:ext cx="4214842" cy="467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оростел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-1872" y="-24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Какая птица живет от двух до четырех лет: ест, пьет, спит и спаривается на лету?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89536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Стриж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C:\Users\пользователь\Desktop\apus_apus_bh378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357298"/>
            <a:ext cx="3929090" cy="407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триж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39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19. Какая птица из семейства вороновых умеет подделывать голоса других птиц?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17219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сойка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4" name="Picture 2" descr="C:\Users\пользователь\Desktop\44709760_soyka1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357298"/>
            <a:ext cx="5565926" cy="464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й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20. Какую вторую птицы отправил Ной с ковчега на разведку?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029316"/>
            <a:ext cx="6400800" cy="82868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8" name="Picture 2" descr="C:\Users\пользователь\Desktop\73887212_120523310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357298"/>
            <a:ext cx="4980924" cy="462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голуб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У какой птицы при беге на полной скорости каждый шаг может равняться семи метрам?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6000744"/>
            <a:ext cx="64008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африканский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2" name="Picture 2" descr="C:\Users\пользователь\Desktop\7995205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643050"/>
            <a:ext cx="507696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траус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У какой современной птицы самый большой размах крыльев?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172192"/>
            <a:ext cx="6400800" cy="6858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альбатрос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4" name="Picture 2" descr="C:\Users\пользователь\Desktop\albatrosswandering12nw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357298"/>
            <a:ext cx="6320991" cy="472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альбатрос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Какая птичка чаще других машет крыльями?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100754"/>
            <a:ext cx="6400800" cy="75724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колибри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 descr="C:\Users\пользователь\Desktop\90310365_1234265317_kalibr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357298"/>
            <a:ext cx="6381771" cy="478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олибр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У какой птицы длина клюва достигает сорока семи сантиметров?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000768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австралийский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пеликан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Picture 2" descr="C:\Users\пользователь\Desktop\1311868085_pelikan01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214422"/>
            <a:ext cx="6154050" cy="468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пелика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Какие хищные птицы – самые зоркие и способны разглядеть голубя на расстоянии восьми километров?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929330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сапсан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 descr="C:\Users\пользователь\Desktop\16907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571612"/>
            <a:ext cx="6143669" cy="450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апса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Эта маленькая птичка вьет гнездо в дупле. А если кто-нибудь захочет полакомиться ее птенцами, она мастерски изображает змею – вытягивает шею, шипит. За такое виртуозное управление своей шеей она и получила свое название. Какое?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100754"/>
            <a:ext cx="6400800" cy="75724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вертишейка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Picture 2" descr="C:\Users\пользователь\Desktop\4290235340_60e1abb6fa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285992"/>
            <a:ext cx="5119723" cy="383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вертишей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pic>
        <p:nvPicPr>
          <p:cNvPr id="8" name="вертишей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vplants3_015[1].jpg"/>
          <p:cNvPicPr>
            <a:picLocks noChangeAspect="1" noChangeArrowheads="1"/>
          </p:cNvPicPr>
          <p:nvPr/>
        </p:nvPicPr>
        <p:blipFill>
          <a:blip r:embed="rId4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5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8.Клюв у этой птицы загнут крест-накрест, он, как будто, сжат, сдавлен. За форму своего клюва, похожего на инструмент, и получила птичка свое название. Какое?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243630"/>
            <a:ext cx="6400800" cy="61437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клест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 descr="C:\Users\пользователь\Desktop\crossbill_adult_300_tcm9-139772_v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000240"/>
            <a:ext cx="4667642" cy="398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лест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  <p:pic>
        <p:nvPicPr>
          <p:cNvPr id="8" name="клест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3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406</Words>
  <Application>Microsoft Office PowerPoint</Application>
  <PresentationFormat>Экран (4:3)</PresentationFormat>
  <Paragraphs>63</Paragraphs>
  <Slides>21</Slides>
  <Notes>20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Составила: учитель начальных классов МБОУ «Нименьгская ОШ» Зайцева Алена Сергеевна</vt:lpstr>
      <vt:lpstr>1. Какая птица живет от двух до четырех лет: ест, пьет, спит и спаривается на лету?</vt:lpstr>
      <vt:lpstr>2. У какой птицы при беге на полной скорости каждый шаг может равняться семи метрам?</vt:lpstr>
      <vt:lpstr>3. У какой современной птицы самый большой размах крыльев?</vt:lpstr>
      <vt:lpstr>4. Какая птичка чаще других машет крыльями?</vt:lpstr>
      <vt:lpstr>5. У какой птицы длина клюва достигает сорока семи сантиметров?</vt:lpstr>
      <vt:lpstr>6. Какие хищные птицы – самые зоркие и способны разглядеть голубя на расстоянии восьми километров? </vt:lpstr>
      <vt:lpstr>7. Эта маленькая птичка вьет гнездо в дупле. А если кто-нибудь захочет полакомиться ее птенцами, она мастерски изображает змею – вытягивает шею, шипит. За такое виртуозное управление своей шеей она и получила свое название. Какое?</vt:lpstr>
      <vt:lpstr>8.Клюв у этой птицы загнут крест-накрест, он, как будто, сжат, сдавлен. За форму своего клюва, похожего на инструмент, и получила птичка свое название. Какое? </vt:lpstr>
      <vt:lpstr>9. Клюв у этой птицы огромный, как сачок. Слепни, мухи, комары, которые так тревожат скот, не минуют этой ловушки. Вот и прилетает эта птица туда, где много скота и лакомится насекомыми. А люди думали, что она прилетела доить скотину, поэтому ее и назвали… Как?</vt:lpstr>
      <vt:lpstr>10. Название какой болотной птицы произошло от древнего русского глагола, обозначавшего «медленно передвигаться»?</vt:lpstr>
      <vt:lpstr>11. Название какой птички говорит о том, что она подрагивает одной частью своего тела?</vt:lpstr>
      <vt:lpstr>12. Прилет каких птиц мы считаем началом весны?</vt:lpstr>
      <vt:lpstr>13. Какая певчая птичка достает себе пищу, ныряя в воде под лед?</vt:lpstr>
      <vt:lpstr>14. Какие птицы ночуют, зарывшись в снег?</vt:lpstr>
      <vt:lpstr>15. У какой птицы глаза сдвинуты к затылку и почему?</vt:lpstr>
      <vt:lpstr>16. Какая птица делает в гнезде подстилку из рыбьих костей?</vt:lpstr>
      <vt:lpstr>17. Какая птица кричит драной кошкой?</vt:lpstr>
      <vt:lpstr>18. Какие птицы большую часть пути с юга шагают пешком?</vt:lpstr>
      <vt:lpstr>19. Какая птица из семейства вороновых умеет подделывать голоса других птиц?</vt:lpstr>
      <vt:lpstr>20. Какую вторую птицы отправил Ной с ковчега на разведку?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Какая птица живет от двух до четырех лет: ест, пьет, спит и спаривается на лету?</dc:title>
  <dc:creator>Пользователь Windows</dc:creator>
  <cp:lastModifiedBy>Admin1</cp:lastModifiedBy>
  <cp:revision>4</cp:revision>
  <dcterms:created xsi:type="dcterms:W3CDTF">2014-04-27T12:00:56Z</dcterms:created>
  <dcterms:modified xsi:type="dcterms:W3CDTF">2014-07-28T21:30:28Z</dcterms:modified>
</cp:coreProperties>
</file>