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3" r:id="rId5"/>
    <p:sldId id="294" r:id="rId6"/>
    <p:sldId id="297" r:id="rId7"/>
    <p:sldId id="295" r:id="rId8"/>
    <p:sldId id="292" r:id="rId9"/>
    <p:sldId id="260" r:id="rId10"/>
    <p:sldId id="261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7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6" r:id="rId35"/>
    <p:sldId id="298" r:id="rId36"/>
    <p:sldId id="302" r:id="rId37"/>
    <p:sldId id="300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5AB2DD-C434-4E2F-A4DD-143565AF4CC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DD0962-393B-47D1-82B3-97B248FD8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Улыбка  мамы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Дню матери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презентация  к празднику. </a:t>
            </a:r>
          </a:p>
          <a:p>
            <a:r>
              <a:rPr lang="ru-RU" dirty="0" smtClean="0"/>
              <a:t>Волошина Наталья Ивановна МКОУ « Воскресенская СОШ» </a:t>
            </a:r>
            <a:r>
              <a:rPr lang="ru-RU" dirty="0" err="1" smtClean="0"/>
              <a:t>Калачинского</a:t>
            </a:r>
            <a:r>
              <a:rPr lang="ru-RU" dirty="0" smtClean="0"/>
              <a:t> района </a:t>
            </a:r>
            <a:r>
              <a:rPr lang="ru-RU" smtClean="0"/>
              <a:t>Омской области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3905478" cy="336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13.Птица рада весне,…………</a:t>
            </a:r>
          </a:p>
          <a:p>
            <a:r>
              <a:rPr lang="ru-RU" sz="2000" dirty="0" smtClean="0"/>
              <a:t>14. Материнская забота в огне …………….</a:t>
            </a:r>
          </a:p>
          <a:p>
            <a:r>
              <a:rPr lang="ru-RU" sz="2000" dirty="0" smtClean="0"/>
              <a:t>15. Матушкин гнев в огне …………….</a:t>
            </a:r>
          </a:p>
          <a:p>
            <a:r>
              <a:rPr lang="ru-RU" sz="2000" dirty="0" smtClean="0"/>
              <a:t>16.Природа мать – начало…………….</a:t>
            </a:r>
          </a:p>
          <a:p>
            <a:r>
              <a:rPr lang="ru-RU" sz="2000" dirty="0" smtClean="0"/>
              <a:t>17. Материнское сердце в детках……………..</a:t>
            </a:r>
          </a:p>
          <a:p>
            <a:r>
              <a:rPr lang="ru-RU" sz="2000" dirty="0" smtClean="0"/>
              <a:t>18.Матери все дети равны-……………..</a:t>
            </a:r>
          </a:p>
          <a:p>
            <a:r>
              <a:rPr lang="ru-RU" sz="2000" dirty="0" smtClean="0"/>
              <a:t>19. Достаток-……..,  убожество………….</a:t>
            </a:r>
          </a:p>
          <a:p>
            <a:r>
              <a:rPr lang="ru-RU" sz="2000" dirty="0" smtClean="0"/>
              <a:t>20. Свеча неугасимая-……………….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улыбка мамы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28604"/>
            <a:ext cx="381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Викторина </a:t>
            </a:r>
            <a:endParaRPr lang="ru-RU" sz="5400" dirty="0"/>
          </a:p>
        </p:txBody>
      </p:sp>
      <p:pic>
        <p:nvPicPr>
          <p:cNvPr id="7" name="Picture 2" descr="E:\фото\обои раб.стол\растения\каллы\Цветы и ягоды\Память 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2857496"/>
            <a:ext cx="3465508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857375"/>
            <a:ext cx="9144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В какой сказке говорят о коварстве красивой женщины, об устранении еще более красивой соперницы, о тяжких последствиях этих действий?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E:\фото\портреты\фото\сказка о мертвой царевне и 7 богатырях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555625"/>
            <a:ext cx="442912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мертвой царевне и о семи богатырях»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928813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 какой сказке личность, во всех отношениях серая, осуществляет коварный план убийства двух лиц, одно из которых было в красном головном уборе?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E:\фото\Картинки\красная шап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928813"/>
            <a:ext cx="68580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28625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«Красная Шапочка»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000250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 какой сказке проявляются все чувства матери при потере своих семерых детей?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57375"/>
            <a:ext cx="9144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 какой сказке говорится о женщине, хотевшей стать владычицей всего мира, но в конце концов оставшейся ни с чем?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рыбаке и рыбке»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активной гражданской позиции у учащихся</a:t>
            </a:r>
          </a:p>
          <a:p>
            <a:r>
              <a:rPr lang="ru-RU" dirty="0" smtClean="0"/>
              <a:t>Воспитание уважительного отношения к старшему поколению.</a:t>
            </a:r>
          </a:p>
          <a:p>
            <a:r>
              <a:rPr lang="ru-RU" dirty="0" smtClean="0"/>
              <a:t>Способствовать преемственности в семейном воспитании.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4" name="Рисунок 3" descr="liniia-1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357826"/>
            <a:ext cx="2928958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428736"/>
            <a:ext cx="5715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5. Из какого рассказа следующие слова:</a:t>
            </a:r>
          </a:p>
          <a:p>
            <a:r>
              <a:rPr lang="ru-RU" sz="2800" b="1" dirty="0" smtClean="0"/>
              <a:t>С чего начинается Родина?</a:t>
            </a:r>
          </a:p>
          <a:p>
            <a:r>
              <a:rPr lang="ru-RU" sz="2800" b="1" dirty="0" smtClean="0"/>
              <a:t>Я задаю себе вопрос и сам отвечаю на него ;</a:t>
            </a:r>
          </a:p>
          <a:p>
            <a:r>
              <a:rPr lang="ru-RU" sz="2800" b="1" dirty="0" smtClean="0"/>
              <a:t>Родина для каждого из нас начинается с мамы.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0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714356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Ю. Яковлев « Мама».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92867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6. Из какого рассказа слова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85993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А третий к матери подбежал , взял у неё вёдра тяжелые и потащил их.</a:t>
            </a:r>
            <a:endParaRPr lang="ru-RU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785926"/>
            <a:ext cx="91440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u="sng" dirty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«Узнай цветок»</a:t>
            </a:r>
          </a:p>
        </p:txBody>
      </p:sp>
      <p:pic>
        <p:nvPicPr>
          <p:cNvPr id="7" name="Рисунок 6" descr="liniia-113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2928958" cy="1071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71625"/>
            <a:ext cx="9144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Этот цветок похож на перевернутый головной убор. Именуют его «лала,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лола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же настоящее название у этого цветка?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E:\Мои рисунки\обои раб.стол\цветы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5"/>
            <a:ext cx="8429684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928813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Этот цветок называется сестрой милосердия, его народное название Иван-цвет, белоголовник. Этот цветок считается национальным символом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E:\фото\обои раб.стол\растения\каллы\Цветы и ягоды\Память 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3"/>
            <a:ext cx="82518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785938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 народе этот цветок называется бобыльником, переполохом, звоновой травой. По одной из причин хлеборобы не очень жалуют этот цветок.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Воспитать уважительное отношение к мамам </a:t>
            </a:r>
          </a:p>
          <a:p>
            <a:r>
              <a:rPr lang="ru-RU" dirty="0" smtClean="0"/>
              <a:t>Создать теплый нравственный климат  между матерями и детьми</a:t>
            </a:r>
          </a:p>
          <a:p>
            <a:r>
              <a:rPr lang="ru-RU" dirty="0" smtClean="0"/>
              <a:t>Расширить знания школьников о празднования « Дня Матери» в России.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4" name="Рисунок 3" descr="liniia-1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357826"/>
            <a:ext cx="2928958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785938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 народе этот цветок называется девичьей красой, горожанкой. А еще говорят, что природа дарит силу и яркость тем, кто не боится жизненных невзгод.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E:\классное руководство\фотографии\76f9cf83ac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85750"/>
            <a:ext cx="756126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57375"/>
            <a:ext cx="9144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Цветок солнца – так называют его. В Россию он попал из Голландии. Долгие годы люди ходили вокруг заморского гостя, пытаясь разобраться, что это за растение.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E:\фото\обои раб.стол\обои рабочего стола\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85750"/>
            <a:ext cx="77692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амочке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5357826"/>
            <a:ext cx="4041775" cy="9875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Мамочка , милая, нежная славная.</a:t>
            </a:r>
            <a:endParaRPr lang="ru-RU" dirty="0"/>
          </a:p>
        </p:txBody>
      </p:sp>
      <p:pic>
        <p:nvPicPr>
          <p:cNvPr id="4" name="Picture 2" descr="C:\Documents and Settings\Пользователь\Рабочий стол\день матери\34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00034" y="1428736"/>
            <a:ext cx="4000528" cy="49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1643051"/>
            <a:ext cx="4041775" cy="37862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Добрая ,умная и лучезарная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ладонях я счастья тебе подарю.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 Спасибо» за все я тебе говорю.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Сказать « спасибо» это мало.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Мы все в долгу перед тобой.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Дай бог тебе здоровье мама ,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Желаем от всей души большой.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Твое тепло, твое добро,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Всегда оно нас окружает.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Спасибо МАМА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714480" y="928670"/>
          <a:ext cx="5946775" cy="4902200"/>
        </p:xfrm>
        <a:graphic>
          <a:graphicData uri="http://schemas.openxmlformats.org/presentationml/2006/ole">
            <p:oleObj spid="_x0000_s2050" name="Документ" r:id="rId3" imgW="5955942" imgH="4909845" progId="Word.Document.12">
              <p:embed/>
            </p:oleObj>
          </a:graphicData>
        </a:graphic>
      </p:graphicFrame>
      <p:pic>
        <p:nvPicPr>
          <p:cNvPr id="6" name="Рисунок 5" descr="50ff4926dd07b53ebca021b2838e6145_c618521815f62ed2ca5d1b10da144e3b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3143273" cy="2143140"/>
          </a:xfrm>
          <a:prstGeom prst="rect">
            <a:avLst/>
          </a:prstGeom>
          <a:noFill/>
        </p:spPr>
      </p:pic>
      <p:pic>
        <p:nvPicPr>
          <p:cNvPr id="7" name="Рисунок 6" descr="liniia-113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928958" cy="1143008"/>
          </a:xfrm>
          <a:prstGeom prst="rect">
            <a:avLst/>
          </a:prstGeom>
          <a:noFill/>
        </p:spPr>
      </p:pic>
      <p:pic>
        <p:nvPicPr>
          <p:cNvPr id="8" name="Рисунок 7" descr="liniia-113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85728"/>
            <a:ext cx="2928958" cy="1143008"/>
          </a:xfrm>
          <a:prstGeom prst="rect">
            <a:avLst/>
          </a:prstGeom>
          <a:noFill/>
        </p:spPr>
      </p:pic>
      <p:pic>
        <p:nvPicPr>
          <p:cNvPr id="9" name="Рисунок 8" descr="AllDay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688455" y="4212913"/>
            <a:ext cx="245364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 солнечное безоблачное детство!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 счастье в жизни с самого рождения!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 то, что воспитательное средство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У мамы не ремень, а убеждение!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За песню колыбельную, за сказку!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За наших душ связующую нить,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За нежность материнскую и ласку,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Которые ничем не заменить!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 то, что нам сегодня солнце светит!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 все успехи завтрашнего дня!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За то, что мама - 	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                              лучшая на свете!!!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Всегда была и будет у меня!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Всегда была и будет у меня!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 descr="liniia-1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928958" cy="1071569"/>
          </a:xfrm>
          <a:prstGeom prst="rect">
            <a:avLst/>
          </a:prstGeom>
          <a:noFill/>
        </p:spPr>
      </p:pic>
      <p:pic>
        <p:nvPicPr>
          <p:cNvPr id="5" name="Рисунок 4" descr="00955d7f9c911d3f8298c125a7af29d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429264"/>
            <a:ext cx="1428750" cy="118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Дорогие Мамочки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Будьте всегда красивыми и любимыми!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Пусть ваши дети дарят вам силу и счастье!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Нашим мамам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r>
              <a:rPr lang="ru-RU" dirty="0" smtClean="0"/>
              <a:t>Все для тебя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/>
          <a:lstStyle/>
          <a:p>
            <a:r>
              <a:rPr lang="ru-RU" dirty="0" smtClean="0"/>
              <a:t>  мама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день рожденья ребенок спросил у бога;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подарю тебе ангела..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Который будет всегда рядом с тобой</a:t>
            </a:r>
            <a:endParaRPr lang="ru-RU" dirty="0"/>
          </a:p>
        </p:txBody>
      </p:sp>
      <p:pic>
        <p:nvPicPr>
          <p:cNvPr id="4" name="Picture 2" descr="C:\Documents and Settings\Пользователь\Рабочий стол\день матери\s13749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000100" y="2071678"/>
            <a:ext cx="2357454" cy="25872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- Я не знаю , что я должен делать в этом мире.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Ангел будет учить тебя своему языку.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Он будет охранять тебя от всех бед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-Но я не понимаю его язык.</a:t>
            </a:r>
            <a:endParaRPr lang="ru-RU" dirty="0"/>
          </a:p>
        </p:txBody>
      </p:sp>
      <p:pic>
        <p:nvPicPr>
          <p:cNvPr id="7" name="Picture 16" descr="Александр Рекуненк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00174"/>
            <a:ext cx="3402961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Мама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НЕВАЖНО КАК ЗОВУТ…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ТЫ БУДЕШЬ называть его……</a:t>
            </a:r>
            <a:r>
              <a:rPr lang="ru-RU" dirty="0" smtClean="0">
                <a:solidFill>
                  <a:srgbClr val="FF0000"/>
                </a:solidFill>
              </a:rPr>
              <a:t>МАМА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А как зовут моего ангела?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28736"/>
            <a:ext cx="404018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4721660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Все для тебя МАМА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6" name="Picture 4" descr="E:\фото\Картинки\роз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214422"/>
            <a:ext cx="20716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3143249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Дополни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45678" y="4214818"/>
            <a:ext cx="3083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пословицы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pic>
        <p:nvPicPr>
          <p:cNvPr id="8" name="Picture 4" descr="E:\фото\Картинки\роз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429000"/>
            <a:ext cx="20716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Без матери дети-………</a:t>
            </a:r>
          </a:p>
          <a:p>
            <a:r>
              <a:rPr lang="ru-RU" sz="2000" dirty="0" smtClean="0"/>
              <a:t>2. Сердце матери греет-………….</a:t>
            </a:r>
          </a:p>
          <a:p>
            <a:r>
              <a:rPr lang="ru-RU" sz="2000" dirty="0" smtClean="0"/>
              <a:t>3. При солнышке тепло-…………..</a:t>
            </a:r>
          </a:p>
          <a:p>
            <a:r>
              <a:rPr lang="ru-RU" sz="2000" dirty="0" smtClean="0"/>
              <a:t>4. Без матушки родной и цветы-…………..</a:t>
            </a:r>
          </a:p>
          <a:p>
            <a:r>
              <a:rPr lang="ru-RU" sz="2000" dirty="0" smtClean="0"/>
              <a:t>5. Нет лучше дружка, чем………………..</a:t>
            </a:r>
          </a:p>
          <a:p>
            <a:r>
              <a:rPr lang="ru-RU" sz="2000" dirty="0" smtClean="0"/>
              <a:t>6.На свете все найдешь, кроме………….</a:t>
            </a:r>
          </a:p>
          <a:p>
            <a:r>
              <a:rPr lang="ru-RU" sz="2000" dirty="0" smtClean="0"/>
              <a:t>7. Родная земля-……., чужая сторона………….</a:t>
            </a:r>
          </a:p>
          <a:p>
            <a:r>
              <a:rPr lang="ru-RU" sz="2000" dirty="0" smtClean="0"/>
              <a:t>8.Кто мать и отца почитает, тот…………………</a:t>
            </a:r>
          </a:p>
          <a:p>
            <a:r>
              <a:rPr lang="ru-RU" sz="2000" dirty="0" smtClean="0"/>
              <a:t>9.Родных много, а…………….</a:t>
            </a:r>
          </a:p>
          <a:p>
            <a:r>
              <a:rPr lang="ru-RU" sz="2000" dirty="0" smtClean="0"/>
              <a:t>10.Сердце матери лучше -…………………..</a:t>
            </a:r>
          </a:p>
          <a:p>
            <a:r>
              <a:rPr lang="ru-RU" sz="2000" dirty="0" smtClean="0"/>
              <a:t>11. Слепой щенок и тот к ……………..</a:t>
            </a:r>
          </a:p>
          <a:p>
            <a:r>
              <a:rPr lang="ru-RU" sz="2000" dirty="0" smtClean="0"/>
              <a:t>12.И добра мачеха , а ………….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 Улыбнемся мамочка»</a:t>
            </a:r>
            <a:endParaRPr lang="ru-RU" dirty="0"/>
          </a:p>
        </p:txBody>
      </p:sp>
      <p:pic>
        <p:nvPicPr>
          <p:cNvPr id="4" name="Рисунок 3" descr="50ff4926dd07b53ebca021b2838e6145_c618521815f62ed2ca5d1b10da144e3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7" y="1285860"/>
            <a:ext cx="314327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717</Words>
  <Application>Microsoft Office PowerPoint</Application>
  <PresentationFormat>Экран (4:3)</PresentationFormat>
  <Paragraphs>109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Открытая</vt:lpstr>
      <vt:lpstr>Документ</vt:lpstr>
      <vt:lpstr>Улыбка  мамы</vt:lpstr>
      <vt:lpstr>Цель</vt:lpstr>
      <vt:lpstr>Задачи</vt:lpstr>
      <vt:lpstr>За день рожденья ребенок спросил у бога;</vt:lpstr>
      <vt:lpstr>Слайд 5</vt:lpstr>
      <vt:lpstr>   Мама</vt:lpstr>
      <vt:lpstr>Слайд 7</vt:lpstr>
      <vt:lpstr>Слайд 8</vt:lpstr>
      <vt:lpstr>« Улыбнемся мамочка»</vt:lpstr>
      <vt:lpstr> улыбка мамы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Мамочке</vt:lpstr>
      <vt:lpstr> Спасибо МАМА</vt:lpstr>
      <vt:lpstr>Слайд 36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Нашим мамам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Улыбнемся мамочка</dc:title>
  <dc:creator>Admin</dc:creator>
  <cp:lastModifiedBy>Admin</cp:lastModifiedBy>
  <cp:revision>33</cp:revision>
  <dcterms:created xsi:type="dcterms:W3CDTF">2012-11-07T14:41:41Z</dcterms:created>
  <dcterms:modified xsi:type="dcterms:W3CDTF">2013-01-03T15:41:30Z</dcterms:modified>
</cp:coreProperties>
</file>