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9" r:id="rId5"/>
    <p:sldId id="263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ladraz.ru/images/photos/medium/article10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-24"/>
            <a:ext cx="6643734" cy="6643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.ntv.ru/home/news/20130210/li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470" y="571480"/>
            <a:ext cx="8453496" cy="6340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Буквы Л, л.</a:t>
            </a:r>
            <a:endParaRPr lang="ru-RU" dirty="0"/>
          </a:p>
        </p:txBody>
      </p:sp>
      <p:pic>
        <p:nvPicPr>
          <p:cNvPr id="1026" name="Picture 2" descr="https://encrypted-tbn3.gstatic.com/images?q=tbn:ANd9GcRGpK7o8qtNDedTWhLeHmlxv5oXNhZfT54aLLQI5U0657gEPS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6427" y="2000240"/>
            <a:ext cx="6548479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lib.rus.ec/i/40/110840/i_0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036" y="642918"/>
            <a:ext cx="7447112" cy="6086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olnet.ee/sol/019/pic/az/az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928670"/>
            <a:ext cx="2750362" cy="3143272"/>
          </a:xfrm>
          <a:prstGeom prst="rect">
            <a:avLst/>
          </a:prstGeom>
          <a:noFill/>
        </p:spPr>
      </p:pic>
      <p:pic>
        <p:nvPicPr>
          <p:cNvPr id="20484" name="Picture 4" descr="http://festival.1september.ru/articles/524893/img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751265"/>
            <a:ext cx="3643318" cy="4797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ugra-tv.ru/upload/medialibrary/6fc/6fcac981374fefa4666347d4bcf3b6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8162925" cy="5667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1.gstatic.com/images?q=tbn:ANd9GcRKcegWWKpmE1cQm9xQya8YHL1_nuuUX2eVZw1UvBRi0VEeb0SLg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952" y="714355"/>
            <a:ext cx="8184138" cy="544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todisty.ru/user_upload/11_2013/138418078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234" y="1714488"/>
            <a:ext cx="878687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5</Words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Буквы Л, л.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</cp:lastModifiedBy>
  <cp:revision>2</cp:revision>
  <dcterms:created xsi:type="dcterms:W3CDTF">2014-10-16T16:59:35Z</dcterms:created>
  <dcterms:modified xsi:type="dcterms:W3CDTF">2014-10-16T17:15:40Z</dcterms:modified>
</cp:coreProperties>
</file>