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42FA883-12D1-43F7-B370-1F1811C98E82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68FCA38-B680-41AE-A645-4CC8274DB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537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84F58F4-4F45-4DB7-BB95-7DD9F239ED07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CBDBDF4-9E47-4660-BE8B-000083E98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60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52AF50C-164B-42BA-AAFA-84A76009B55B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1261587-AC24-4763-B897-BB975D66D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75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A5A296F-28D6-41F3-8414-28FE86435748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BE1043F-C580-44F8-8D20-EF2A63559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424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156408A-727F-41EC-81BB-6F41F757FA95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8EA5AAE-8EDF-49AA-A33B-CA1FD9519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125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DCFBC2-0C50-47D4-A782-F59CE45C25EF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10382E7-C7E5-4C6B-8D88-E3ABC3ED4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277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9DE18EE-3874-45C7-9E92-6D6B9632ACE1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05EF1BD-949F-48CC-A8C8-32A9E70DF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932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F4CB7E5-71AB-4D96-B719-E45A6CDC7D1D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0D947BC-26E6-4AF8-B38F-C8B8031FD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265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7352CB4-C5E5-44FA-842A-67EEDA32AC52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41C48EB-0DDE-4975-9435-8D3BDBE60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689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72D5BAE-8A7D-4584-AB73-615AB1697689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DCC8AE7-B603-4CAE-92A9-A4AA74897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977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2C6D63A-7FF6-4C48-B460-4542CFDCAB6A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347F330-A653-4181-A067-D5A58229B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92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9B22491D-88F0-4B4E-B761-79CA2F265D2C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E0967C15-E9B4-44C6-9424-606ED50DAB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971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458788" y="0"/>
            <a:ext cx="8229600" cy="1143000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38915" name="Объект 2"/>
          <p:cNvSpPr>
            <a:spLocks noGrp="1"/>
          </p:cNvSpPr>
          <p:nvPr>
            <p:ph sz="half" idx="1"/>
          </p:nvPr>
        </p:nvSpPr>
        <p:spPr>
          <a:xfrm>
            <a:off x="0" y="188913"/>
            <a:ext cx="8675688" cy="5256212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38916" name="Прямоугольник 4"/>
          <p:cNvSpPr>
            <a:spLocks noChangeArrowheads="1"/>
          </p:cNvSpPr>
          <p:nvPr/>
        </p:nvSpPr>
        <p:spPr bwMode="auto">
          <a:xfrm>
            <a:off x="179388" y="260350"/>
            <a:ext cx="4176712" cy="618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Cегодня я узнал…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Было интересно…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Было трудно…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выполнял задания…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понял, что…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Теперь я могу…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почувствовал, что…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приобрел…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научился…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меня получилось 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смог…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 попробую…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Меня удивило…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Урок дал мне для жизни…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Мне захотелось…</a:t>
            </a:r>
            <a:br>
              <a:rPr lang="ru-RU" altLang="ru-RU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>
                <a:solidFill>
                  <a:srgbClr val="0070C0"/>
                </a:solidFill>
              </a:rPr>
              <a:t/>
            </a:r>
            <a:br>
              <a:rPr lang="ru-RU" altLang="ru-RU">
                <a:solidFill>
                  <a:srgbClr val="0070C0"/>
                </a:solidFill>
              </a:rPr>
            </a:br>
            <a:endParaRPr lang="ru-RU" altLang="ru-RU">
              <a:solidFill>
                <a:srgbClr val="0070C0"/>
              </a:solidFill>
            </a:endParaRPr>
          </a:p>
        </p:txBody>
      </p:sp>
      <p:pic>
        <p:nvPicPr>
          <p:cNvPr id="3891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8400" y="3354388"/>
            <a:ext cx="5435600" cy="35036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215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9939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9940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994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25425"/>
            <a:ext cx="8424862" cy="640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842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Экран 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1_Тема Office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</cp:revision>
  <dcterms:created xsi:type="dcterms:W3CDTF">2014-10-18T18:36:31Z</dcterms:created>
  <dcterms:modified xsi:type="dcterms:W3CDTF">2014-10-18T18:37:03Z</dcterms:modified>
</cp:coreProperties>
</file>