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42FA883-12D1-43F7-B370-1F1811C98E82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68FCA38-B680-41AE-A645-4CC8274DB5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24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E84F58F4-4F45-4DB7-BB95-7DD9F239ED07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0CBDBDF4-9E47-4660-BE8B-000083E982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142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52AF50C-164B-42BA-AAFA-84A76009B55B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1261587-AC24-4763-B897-BB975D66DF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6428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038AE-8262-4091-88C8-4F5111FE7B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0049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0D907-D645-438A-8EF3-F416F0D342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522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190C8-FDEF-45B3-8735-1F51C6518A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1588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62CE8-9B75-443D-8F93-AF15AA721C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37441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E204B9-963B-4478-8EEF-A6411BD201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24566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D699A3-4EBF-4305-8A95-CFDF8E60FF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5042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9AF264-ACF1-49DA-A49F-4452865375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1668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394D7-4FBC-4557-B920-A28A6D703D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22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3A5A296F-28D6-41F3-8414-28FE86435748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CBE1043F-C580-44F8-8D20-EF2A635591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8376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56EC4D-CD98-4723-92F9-E0720CC692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0945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B6E710-4081-463E-B138-0723A75B58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3627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D82CDD-A3B9-4B7F-8B09-8B23CE28DB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7068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A156408A-727F-41EC-81BB-6F41F757FA95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8EA5AAE-8EDF-49AA-A33B-CA1FD95195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807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4DCFBC2-0C50-47D4-A782-F59CE45C25EF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10382E7-C7E5-4C6B-8D88-E3ABC3ED4F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522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19DE18EE-3874-45C7-9E92-6D6B9632ACE1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B05EF1BD-949F-48CC-A8C8-32A9E70DF2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329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FF4CB7E5-71AB-4D96-B719-E45A6CDC7D1D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20D947BC-26E6-4AF8-B38F-C8B8031FDC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462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97352CB4-C5E5-44FA-842A-67EEDA32AC52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541C48EB-0DDE-4975-9435-8D3BDBE609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502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A72D5BAE-8A7D-4584-AB73-615AB1697689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DDCC8AE7-B603-4CAE-92A9-A4AA748979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243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62C6D63A-7FF6-4C48-B460-4542CFDCAB6A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fld id="{4347F330-A653-4181-A067-D5A58229B7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255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9B22491D-88F0-4B4E-B761-79CA2F265D2C}" type="datetimeFigureOut">
              <a:rPr lang="ru-RU"/>
              <a:pPr>
                <a:defRPr/>
              </a:pPr>
              <a:t>18.10.2014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E0967C15-E9B4-44C6-9424-606ED50DAB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581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6D4C91-3333-4C24-A99A-C90DB1466A7F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010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4.jpeg"/><Relationship Id="rId7" Type="http://schemas.openxmlformats.org/officeDocument/2006/relationships/image" Target="../media/image8.gif"/><Relationship Id="rId12" Type="http://schemas.openxmlformats.org/officeDocument/2006/relationships/slide" Target="slide2.xml"/><Relationship Id="rId2" Type="http://schemas.openxmlformats.org/officeDocument/2006/relationships/slideLayout" Target="../slideLayouts/slideLayout18.xml"/><Relationship Id="rId1" Type="http://schemas.openxmlformats.org/officeDocument/2006/relationships/audio" Target="../media/audio1.wav"/><Relationship Id="rId6" Type="http://schemas.openxmlformats.org/officeDocument/2006/relationships/image" Target="../media/image7.gif"/><Relationship Id="rId11" Type="http://schemas.openxmlformats.org/officeDocument/2006/relationships/image" Target="../media/image12.png"/><Relationship Id="rId5" Type="http://schemas.openxmlformats.org/officeDocument/2006/relationships/image" Target="../media/image6.gif"/><Relationship Id="rId10" Type="http://schemas.openxmlformats.org/officeDocument/2006/relationships/image" Target="../media/image11.gif"/><Relationship Id="rId4" Type="http://schemas.openxmlformats.org/officeDocument/2006/relationships/image" Target="../media/image5.gif"/><Relationship Id="rId9" Type="http://schemas.openxmlformats.org/officeDocument/2006/relationships/image" Target="../media/image1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ъект 2"/>
          <p:cNvSpPr>
            <a:spLocks noGrp="1"/>
          </p:cNvSpPr>
          <p:nvPr>
            <p:ph sz="half" idx="1"/>
          </p:nvPr>
        </p:nvSpPr>
        <p:spPr>
          <a:xfrm>
            <a:off x="179388" y="188913"/>
            <a:ext cx="4316412" cy="489585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altLang="ru-RU" sz="3200" b="1" smtClean="0"/>
              <a:t>ГРУША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3200" b="1" smtClean="0"/>
              <a:t>ШАЛАШ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3200" b="1" smtClean="0"/>
              <a:t>ПЫШКА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3200" b="1" smtClean="0"/>
              <a:t>МОШКА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3200" b="1" smtClean="0"/>
              <a:t>СУМКА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3200" b="1" smtClean="0"/>
              <a:t>СУШКА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3200" b="1" smtClean="0"/>
              <a:t>КОРШУН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3200" b="1" smtClean="0"/>
              <a:t>МУШКА</a:t>
            </a:r>
            <a:br>
              <a:rPr lang="ru-RU" altLang="ru-RU" sz="3200" b="1" smtClean="0"/>
            </a:br>
            <a:endParaRPr lang="ru-RU" altLang="ru-RU" sz="3200" b="1" smtClean="0"/>
          </a:p>
        </p:txBody>
      </p:sp>
      <p:sp>
        <p:nvSpPr>
          <p:cNvPr id="35843" name="Объект 3"/>
          <p:cNvSpPr>
            <a:spLocks noGrp="1"/>
          </p:cNvSpPr>
          <p:nvPr>
            <p:ph sz="half" idx="2"/>
          </p:nvPr>
        </p:nvSpPr>
        <p:spPr>
          <a:xfrm>
            <a:off x="4716463" y="115888"/>
            <a:ext cx="4427537" cy="49688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altLang="ru-RU" sz="3200" b="1" smtClean="0"/>
              <a:t>КРОШКА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3200" b="1" smtClean="0"/>
              <a:t>ОКРОШКА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3200" b="1" smtClean="0"/>
              <a:t>КРЫША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3200" b="1" smtClean="0"/>
              <a:t>КРЫШКА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3200" b="1" smtClean="0"/>
              <a:t>МИСКА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3200" b="1" smtClean="0"/>
              <a:t>МИШКА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3200" b="1" smtClean="0"/>
              <a:t>ТУШКА</a:t>
            </a:r>
          </a:p>
          <a:p>
            <a:pPr marL="0" indent="0" eaLnBrk="1" hangingPunct="1">
              <a:buFont typeface="Arial" charset="0"/>
              <a:buNone/>
            </a:pPr>
            <a:r>
              <a:rPr lang="ru-RU" altLang="ru-RU" sz="3200" b="1" smtClean="0"/>
              <a:t>ШУТКА</a:t>
            </a:r>
          </a:p>
        </p:txBody>
      </p:sp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4400"/>
            <a:ext cx="90043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377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karanda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809954" flipV="1">
            <a:off x="6443663" y="4508500"/>
            <a:ext cx="1944687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трелка вправо 4">
            <a:hlinkClick r:id="" action="ppaction://noaction"/>
          </p:cNvPr>
          <p:cNvSpPr/>
          <p:nvPr/>
        </p:nvSpPr>
        <p:spPr>
          <a:xfrm>
            <a:off x="7956550" y="6165850"/>
            <a:ext cx="762000" cy="431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15910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72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68178E-6 L -0.32674 -0.131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00" y="-6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674 -0.13159 C -0.33733 -0.09759 -0.34792 -0.0636 -0.35677 -0.03677 C -0.36563 -0.00994 -0.37223 0.00624 -0.38021 0.02891 C -0.3882 0.05157 -0.4007 0.0821 -0.40487 0.10014 C -0.40903 0.11818 -0.40643 0.12789 -0.40487 0.13668 C -0.4033 0.14547 -0.39966 0.14917 -0.39514 0.1531 C -0.39063 0.15703 -0.38386 0.16096 -0.37743 0.16027 C -0.37101 0.15957 -0.36667 0.15865 -0.35677 0.1494 C -0.34688 0.14015 -0.33108 0.12211 -0.31841 0.10546 C -0.30573 0.08881 -0.29167 0.06753 -0.28021 0.04903 C -0.26875 0.03053 -0.25816 0.01295 -0.25 -0.00578 C -0.24184 -0.02451 -0.23768 -0.04255 -0.23073 -0.06406 C -0.22379 -0.08557 -0.21129 -0.12766 -0.20886 -0.13529 C -0.20643 -0.14292 -0.20886 -0.13228 -0.2158 -0.10985 C -0.22275 -0.08742 -0.23924 -0.03215 -0.25 -0.00023 C -0.26077 0.03168 -0.27431 0.06036 -0.28021 0.08187 C -0.28612 0.10338 -0.28629 0.11702 -0.28559 0.12928 C -0.2849 0.14154 -0.28386 0.15102 -0.27605 0.15495 C -0.26823 0.15888 -0.25226 0.16096 -0.23907 0.1531 C -0.22587 0.14524 -0.21129 0.12627 -0.19653 0.10731 C -0.18177 0.08834 -0.16233 0.06105 -0.15 0.03978 C -0.13768 0.0185 -0.13056 -1.20259E-7 -0.12257 -0.02035 C -0.11459 -0.0407 -0.10782 -0.06314 -0.10209 -0.08233 C -0.09636 -0.10153 -0.09063 -0.1302 -0.08837 -0.13529 C -0.08612 -0.14038 -0.08177 -0.13529 -0.08837 -0.11332 C -0.09497 -0.09135 -0.11737 -0.03469 -0.12813 -0.00393 C -0.13889 0.02683 -0.14636 0.04995 -0.15278 0.071 C -0.15921 0.09204 -0.16563 0.10846 -0.1665 0.12188 C -0.16737 0.13529 -0.16164 0.1457 -0.15816 0.15125 C -0.15469 0.1568 -0.15087 0.15564 -0.14584 0.15495 C -0.1408 0.15426 -0.13351 0.15079 -0.12813 0.14755 C -0.12275 0.14431 -0.11893 0.14061 -0.11302 0.13483 C -0.10712 0.12905 -0.09983 0.1198 -0.09254 0.11286 C -0.08525 0.10592 -0.07726 0.09968 -0.0691 0.09274 " pathEditMode="relative" rAng="0" ptsTypes="aaaaaaaaaaaaaaaaaaaaaaaaaaaaaaaaaa">
                                      <p:cBhvr>
                                        <p:cTn id="10" dur="80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0" y="1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28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EE8F8"/>
            </a:gs>
            <a:gs pos="50000">
              <a:schemeClr val="bg1"/>
            </a:gs>
            <a:gs pos="100000">
              <a:srgbClr val="4EE8F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reeform 37" descr="Уголки"/>
          <p:cNvSpPr>
            <a:spLocks/>
          </p:cNvSpPr>
          <p:nvPr/>
        </p:nvSpPr>
        <p:spPr bwMode="auto">
          <a:xfrm>
            <a:off x="-36513" y="4868863"/>
            <a:ext cx="9196388" cy="2287587"/>
          </a:xfrm>
          <a:custGeom>
            <a:avLst/>
            <a:gdLst>
              <a:gd name="T0" fmla="*/ 0 w 5793"/>
              <a:gd name="T1" fmla="*/ 2147483647 h 1296"/>
              <a:gd name="T2" fmla="*/ 2147483647 w 5793"/>
              <a:gd name="T3" fmla="*/ 2147483647 h 1296"/>
              <a:gd name="T4" fmla="*/ 2147483647 w 5793"/>
              <a:gd name="T5" fmla="*/ 2147483647 h 1296"/>
              <a:gd name="T6" fmla="*/ 2147483647 w 5793"/>
              <a:gd name="T7" fmla="*/ 2147483647 h 1296"/>
              <a:gd name="T8" fmla="*/ 2147483647 w 5793"/>
              <a:gd name="T9" fmla="*/ 2147483647 h 1296"/>
              <a:gd name="T10" fmla="*/ 2147483647 w 5793"/>
              <a:gd name="T11" fmla="*/ 2147483647 h 1296"/>
              <a:gd name="T12" fmla="*/ 2147483647 w 5793"/>
              <a:gd name="T13" fmla="*/ 2147483647 h 1296"/>
              <a:gd name="T14" fmla="*/ 2147483647 w 5793"/>
              <a:gd name="T15" fmla="*/ 2147483647 h 1296"/>
              <a:gd name="T16" fmla="*/ 2147483647 w 5793"/>
              <a:gd name="T17" fmla="*/ 2147483647 h 1296"/>
              <a:gd name="T18" fmla="*/ 2147483647 w 5793"/>
              <a:gd name="T19" fmla="*/ 2147483647 h 1296"/>
              <a:gd name="T20" fmla="*/ 2147483647 w 5793"/>
              <a:gd name="T21" fmla="*/ 2147483647 h 1296"/>
              <a:gd name="T22" fmla="*/ 2147483647 w 5793"/>
              <a:gd name="T23" fmla="*/ 2147483647 h 1296"/>
              <a:gd name="T24" fmla="*/ 2147483647 w 5793"/>
              <a:gd name="T25" fmla="*/ 2147483647 h 1296"/>
              <a:gd name="T26" fmla="*/ 2147483647 w 5793"/>
              <a:gd name="T27" fmla="*/ 2147483647 h 1296"/>
              <a:gd name="T28" fmla="*/ 2147483647 w 5793"/>
              <a:gd name="T29" fmla="*/ 2147483647 h 1296"/>
              <a:gd name="T30" fmla="*/ 2147483647 w 5793"/>
              <a:gd name="T31" fmla="*/ 2147483647 h 1296"/>
              <a:gd name="T32" fmla="*/ 2147483647 w 5793"/>
              <a:gd name="T33" fmla="*/ 2147483647 h 1296"/>
              <a:gd name="T34" fmla="*/ 2147483647 w 5793"/>
              <a:gd name="T35" fmla="*/ 2147483647 h 1296"/>
              <a:gd name="T36" fmla="*/ 2147483647 w 5793"/>
              <a:gd name="T37" fmla="*/ 2147483647 h 1296"/>
              <a:gd name="T38" fmla="*/ 2147483647 w 5793"/>
              <a:gd name="T39" fmla="*/ 2147483647 h 1296"/>
              <a:gd name="T40" fmla="*/ 2147483647 w 5793"/>
              <a:gd name="T41" fmla="*/ 2147483647 h 1296"/>
              <a:gd name="T42" fmla="*/ 2147483647 w 5793"/>
              <a:gd name="T43" fmla="*/ 2147483647 h 1296"/>
              <a:gd name="T44" fmla="*/ 2147483647 w 5793"/>
              <a:gd name="T45" fmla="*/ 2147483647 h 1296"/>
              <a:gd name="T46" fmla="*/ 2147483647 w 5793"/>
              <a:gd name="T47" fmla="*/ 2147483647 h 1296"/>
              <a:gd name="T48" fmla="*/ 2147483647 w 5793"/>
              <a:gd name="T49" fmla="*/ 2147483647 h 1296"/>
              <a:gd name="T50" fmla="*/ 2147483647 w 5793"/>
              <a:gd name="T51" fmla="*/ 2147483647 h 1296"/>
              <a:gd name="T52" fmla="*/ 2147483647 w 5793"/>
              <a:gd name="T53" fmla="*/ 2147483647 h 1296"/>
              <a:gd name="T54" fmla="*/ 2147483647 w 5793"/>
              <a:gd name="T55" fmla="*/ 2147483647 h 1296"/>
              <a:gd name="T56" fmla="*/ 2147483647 w 5793"/>
              <a:gd name="T57" fmla="*/ 2147483647 h 1296"/>
              <a:gd name="T58" fmla="*/ 2147483647 w 5793"/>
              <a:gd name="T59" fmla="*/ 2147483647 h 1296"/>
              <a:gd name="T60" fmla="*/ 2147483647 w 5793"/>
              <a:gd name="T61" fmla="*/ 2147483647 h 1296"/>
              <a:gd name="T62" fmla="*/ 2147483647 w 5793"/>
              <a:gd name="T63" fmla="*/ 2147483647 h 1296"/>
              <a:gd name="T64" fmla="*/ 2147483647 w 5793"/>
              <a:gd name="T65" fmla="*/ 2147483647 h 1296"/>
              <a:gd name="T66" fmla="*/ 2147483647 w 5793"/>
              <a:gd name="T67" fmla="*/ 2147483647 h 1296"/>
              <a:gd name="T68" fmla="*/ 2147483647 w 5793"/>
              <a:gd name="T69" fmla="*/ 2147483647 h 1296"/>
              <a:gd name="T70" fmla="*/ 2147483647 w 5793"/>
              <a:gd name="T71" fmla="*/ 2147483647 h 1296"/>
              <a:gd name="T72" fmla="*/ 2147483647 w 5793"/>
              <a:gd name="T73" fmla="*/ 2147483647 h 1296"/>
              <a:gd name="T74" fmla="*/ 2147483647 w 5793"/>
              <a:gd name="T75" fmla="*/ 2147483647 h 1296"/>
              <a:gd name="T76" fmla="*/ 2147483647 w 5793"/>
              <a:gd name="T77" fmla="*/ 2147483647 h 1296"/>
              <a:gd name="T78" fmla="*/ 2147483647 w 5793"/>
              <a:gd name="T79" fmla="*/ 2147483647 h 1296"/>
              <a:gd name="T80" fmla="*/ 2147483647 w 5793"/>
              <a:gd name="T81" fmla="*/ 2147483647 h 1296"/>
              <a:gd name="T82" fmla="*/ 2147483647 w 5793"/>
              <a:gd name="T83" fmla="*/ 2147483647 h 1296"/>
              <a:gd name="T84" fmla="*/ 2147483647 w 5793"/>
              <a:gd name="T85" fmla="*/ 2147483647 h 1296"/>
              <a:gd name="T86" fmla="*/ 2147483647 w 5793"/>
              <a:gd name="T87" fmla="*/ 2147483647 h 1296"/>
              <a:gd name="T88" fmla="*/ 2147483647 w 5793"/>
              <a:gd name="T89" fmla="*/ 2147483647 h 1296"/>
              <a:gd name="T90" fmla="*/ 2147483647 w 5793"/>
              <a:gd name="T91" fmla="*/ 2147483647 h 1296"/>
              <a:gd name="T92" fmla="*/ 0 w 5793"/>
              <a:gd name="T93" fmla="*/ 2147483647 h 129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5793"/>
              <a:gd name="T142" fmla="*/ 0 h 1296"/>
              <a:gd name="T143" fmla="*/ 5793 w 5793"/>
              <a:gd name="T144" fmla="*/ 1296 h 129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5793" h="1296">
                <a:moveTo>
                  <a:pt x="0" y="1144"/>
                </a:moveTo>
                <a:cubicBezTo>
                  <a:pt x="5" y="1125"/>
                  <a:pt x="14" y="1107"/>
                  <a:pt x="16" y="1088"/>
                </a:cubicBezTo>
                <a:cubicBezTo>
                  <a:pt x="28" y="991"/>
                  <a:pt x="9" y="991"/>
                  <a:pt x="64" y="936"/>
                </a:cubicBezTo>
                <a:cubicBezTo>
                  <a:pt x="79" y="891"/>
                  <a:pt x="72" y="851"/>
                  <a:pt x="112" y="824"/>
                </a:cubicBezTo>
                <a:cubicBezTo>
                  <a:pt x="129" y="774"/>
                  <a:pt x="165" y="740"/>
                  <a:pt x="208" y="712"/>
                </a:cubicBezTo>
                <a:cubicBezTo>
                  <a:pt x="247" y="654"/>
                  <a:pt x="275" y="657"/>
                  <a:pt x="328" y="624"/>
                </a:cubicBezTo>
                <a:cubicBezTo>
                  <a:pt x="398" y="580"/>
                  <a:pt x="331" y="621"/>
                  <a:pt x="376" y="576"/>
                </a:cubicBezTo>
                <a:cubicBezTo>
                  <a:pt x="390" y="562"/>
                  <a:pt x="416" y="553"/>
                  <a:pt x="432" y="544"/>
                </a:cubicBezTo>
                <a:cubicBezTo>
                  <a:pt x="475" y="518"/>
                  <a:pt x="519" y="492"/>
                  <a:pt x="560" y="464"/>
                </a:cubicBezTo>
                <a:cubicBezTo>
                  <a:pt x="585" y="447"/>
                  <a:pt x="619" y="454"/>
                  <a:pt x="648" y="448"/>
                </a:cubicBezTo>
                <a:cubicBezTo>
                  <a:pt x="675" y="430"/>
                  <a:pt x="691" y="398"/>
                  <a:pt x="720" y="384"/>
                </a:cubicBezTo>
                <a:cubicBezTo>
                  <a:pt x="774" y="357"/>
                  <a:pt x="832" y="350"/>
                  <a:pt x="888" y="328"/>
                </a:cubicBezTo>
                <a:cubicBezTo>
                  <a:pt x="978" y="194"/>
                  <a:pt x="1157" y="184"/>
                  <a:pt x="1304" y="176"/>
                </a:cubicBezTo>
                <a:cubicBezTo>
                  <a:pt x="1336" y="165"/>
                  <a:pt x="1367" y="159"/>
                  <a:pt x="1400" y="152"/>
                </a:cubicBezTo>
                <a:cubicBezTo>
                  <a:pt x="1525" y="89"/>
                  <a:pt x="1608" y="81"/>
                  <a:pt x="1752" y="64"/>
                </a:cubicBezTo>
                <a:cubicBezTo>
                  <a:pt x="1795" y="59"/>
                  <a:pt x="1837" y="46"/>
                  <a:pt x="1880" y="40"/>
                </a:cubicBezTo>
                <a:cubicBezTo>
                  <a:pt x="2001" y="0"/>
                  <a:pt x="2207" y="41"/>
                  <a:pt x="2344" y="48"/>
                </a:cubicBezTo>
                <a:cubicBezTo>
                  <a:pt x="2373" y="58"/>
                  <a:pt x="2432" y="72"/>
                  <a:pt x="2432" y="72"/>
                </a:cubicBezTo>
                <a:cubicBezTo>
                  <a:pt x="2632" y="68"/>
                  <a:pt x="2807" y="61"/>
                  <a:pt x="3000" y="48"/>
                </a:cubicBezTo>
                <a:cubicBezTo>
                  <a:pt x="3073" y="24"/>
                  <a:pt x="3158" y="28"/>
                  <a:pt x="3232" y="24"/>
                </a:cubicBezTo>
                <a:cubicBezTo>
                  <a:pt x="3269" y="27"/>
                  <a:pt x="3308" y="23"/>
                  <a:pt x="3344" y="32"/>
                </a:cubicBezTo>
                <a:cubicBezTo>
                  <a:pt x="3355" y="35"/>
                  <a:pt x="3359" y="50"/>
                  <a:pt x="3368" y="56"/>
                </a:cubicBezTo>
                <a:cubicBezTo>
                  <a:pt x="3395" y="74"/>
                  <a:pt x="3456" y="101"/>
                  <a:pt x="3488" y="104"/>
                </a:cubicBezTo>
                <a:cubicBezTo>
                  <a:pt x="3568" y="111"/>
                  <a:pt x="3648" y="109"/>
                  <a:pt x="3728" y="112"/>
                </a:cubicBezTo>
                <a:cubicBezTo>
                  <a:pt x="3894" y="153"/>
                  <a:pt x="3907" y="146"/>
                  <a:pt x="4144" y="152"/>
                </a:cubicBezTo>
                <a:cubicBezTo>
                  <a:pt x="4197" y="178"/>
                  <a:pt x="4246" y="190"/>
                  <a:pt x="4304" y="200"/>
                </a:cubicBezTo>
                <a:cubicBezTo>
                  <a:pt x="4394" y="185"/>
                  <a:pt x="4380" y="184"/>
                  <a:pt x="4520" y="200"/>
                </a:cubicBezTo>
                <a:cubicBezTo>
                  <a:pt x="4534" y="202"/>
                  <a:pt x="4547" y="211"/>
                  <a:pt x="4560" y="216"/>
                </a:cubicBezTo>
                <a:cubicBezTo>
                  <a:pt x="4623" y="239"/>
                  <a:pt x="4686" y="259"/>
                  <a:pt x="4752" y="272"/>
                </a:cubicBezTo>
                <a:cubicBezTo>
                  <a:pt x="4804" y="324"/>
                  <a:pt x="4873" y="329"/>
                  <a:pt x="4944" y="336"/>
                </a:cubicBezTo>
                <a:cubicBezTo>
                  <a:pt x="4994" y="353"/>
                  <a:pt x="4943" y="329"/>
                  <a:pt x="4984" y="376"/>
                </a:cubicBezTo>
                <a:cubicBezTo>
                  <a:pt x="4995" y="389"/>
                  <a:pt x="5012" y="396"/>
                  <a:pt x="5024" y="408"/>
                </a:cubicBezTo>
                <a:cubicBezTo>
                  <a:pt x="5050" y="434"/>
                  <a:pt x="5069" y="469"/>
                  <a:pt x="5096" y="496"/>
                </a:cubicBezTo>
                <a:cubicBezTo>
                  <a:pt x="5107" y="528"/>
                  <a:pt x="5161" y="611"/>
                  <a:pt x="5192" y="632"/>
                </a:cubicBezTo>
                <a:cubicBezTo>
                  <a:pt x="5209" y="643"/>
                  <a:pt x="5230" y="646"/>
                  <a:pt x="5248" y="656"/>
                </a:cubicBezTo>
                <a:cubicBezTo>
                  <a:pt x="5267" y="667"/>
                  <a:pt x="5286" y="677"/>
                  <a:pt x="5304" y="688"/>
                </a:cubicBezTo>
                <a:cubicBezTo>
                  <a:pt x="5320" y="698"/>
                  <a:pt x="5352" y="720"/>
                  <a:pt x="5352" y="720"/>
                </a:cubicBezTo>
                <a:cubicBezTo>
                  <a:pt x="5398" y="790"/>
                  <a:pt x="5431" y="774"/>
                  <a:pt x="5504" y="792"/>
                </a:cubicBezTo>
                <a:cubicBezTo>
                  <a:pt x="5520" y="803"/>
                  <a:pt x="5536" y="813"/>
                  <a:pt x="5552" y="824"/>
                </a:cubicBezTo>
                <a:cubicBezTo>
                  <a:pt x="5660" y="896"/>
                  <a:pt x="5558" y="858"/>
                  <a:pt x="5624" y="880"/>
                </a:cubicBezTo>
                <a:cubicBezTo>
                  <a:pt x="5641" y="930"/>
                  <a:pt x="5659" y="986"/>
                  <a:pt x="5704" y="1016"/>
                </a:cubicBezTo>
                <a:cubicBezTo>
                  <a:pt x="5731" y="1098"/>
                  <a:pt x="5684" y="1083"/>
                  <a:pt x="5784" y="1096"/>
                </a:cubicBezTo>
                <a:cubicBezTo>
                  <a:pt x="5755" y="1296"/>
                  <a:pt x="5793" y="1164"/>
                  <a:pt x="5336" y="1168"/>
                </a:cubicBezTo>
                <a:cubicBezTo>
                  <a:pt x="4920" y="1172"/>
                  <a:pt x="4504" y="1156"/>
                  <a:pt x="4088" y="1152"/>
                </a:cubicBezTo>
                <a:cubicBezTo>
                  <a:pt x="3663" y="1119"/>
                  <a:pt x="3265" y="1140"/>
                  <a:pt x="2824" y="1144"/>
                </a:cubicBezTo>
                <a:cubicBezTo>
                  <a:pt x="1971" y="1141"/>
                  <a:pt x="1117" y="1141"/>
                  <a:pt x="264" y="1136"/>
                </a:cubicBezTo>
                <a:cubicBezTo>
                  <a:pt x="201" y="1136"/>
                  <a:pt x="0" y="1109"/>
                  <a:pt x="0" y="1096"/>
                </a:cubicBezTo>
              </a:path>
            </a:pathLst>
          </a:custGeom>
          <a:pattFill prst="divot">
            <a:fgClr>
              <a:srgbClr val="00FF00"/>
            </a:fgClr>
            <a:bgClr>
              <a:srgbClr val="BFEFBF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4098" name="Picture 2" descr="ddd0fc32575ct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0" y="1916113"/>
            <a:ext cx="3217863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AutoShape 4"/>
          <p:cNvSpPr>
            <a:spLocks noChangeArrowheads="1"/>
          </p:cNvSpPr>
          <p:nvPr/>
        </p:nvSpPr>
        <p:spPr bwMode="auto">
          <a:xfrm rot="-4715050">
            <a:off x="172244" y="5091907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00003B"/>
              </a:gs>
              <a:gs pos="100000">
                <a:srgbClr val="00008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01" name="Oval 5"/>
          <p:cNvSpPr>
            <a:spLocks noChangeArrowheads="1"/>
          </p:cNvSpPr>
          <p:nvPr/>
        </p:nvSpPr>
        <p:spPr bwMode="auto">
          <a:xfrm>
            <a:off x="7235825" y="188913"/>
            <a:ext cx="1511300" cy="15113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 rot="-4715050">
            <a:off x="172244" y="3004344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181847"/>
              </a:gs>
              <a:gs pos="100000">
                <a:srgbClr val="333399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03" name="AutoShape 7"/>
          <p:cNvSpPr>
            <a:spLocks noChangeArrowheads="1"/>
          </p:cNvSpPr>
          <p:nvPr/>
        </p:nvSpPr>
        <p:spPr bwMode="auto">
          <a:xfrm rot="-4715050">
            <a:off x="172244" y="699294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accent2"/>
              </a:gs>
              <a:gs pos="100000">
                <a:srgbClr val="4618F0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04" name="AutoShape 8"/>
          <p:cNvSpPr>
            <a:spLocks noChangeArrowheads="1"/>
          </p:cNvSpPr>
          <p:nvPr/>
        </p:nvSpPr>
        <p:spPr bwMode="auto">
          <a:xfrm rot="551848">
            <a:off x="1763713" y="260350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accent2"/>
              </a:gs>
              <a:gs pos="100000">
                <a:srgbClr val="4EE8F8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05" name="AutoShape 9"/>
          <p:cNvSpPr>
            <a:spLocks noChangeArrowheads="1"/>
          </p:cNvSpPr>
          <p:nvPr/>
        </p:nvSpPr>
        <p:spPr bwMode="auto">
          <a:xfrm rot="551848">
            <a:off x="3995738" y="260350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6E74EE"/>
              </a:gs>
              <a:gs pos="100000">
                <a:srgbClr val="4EE8F8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 rot="551848">
            <a:off x="6227763" y="260350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6E74EE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07" name="AutoShape 11"/>
          <p:cNvSpPr>
            <a:spLocks noChangeArrowheads="1"/>
          </p:cNvSpPr>
          <p:nvPr/>
        </p:nvSpPr>
        <p:spPr bwMode="auto">
          <a:xfrm rot="6170213">
            <a:off x="7733506" y="772319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rgbClr val="3366FF"/>
              </a:gs>
              <a:gs pos="50000">
                <a:schemeClr val="accent1"/>
              </a:gs>
              <a:gs pos="100000">
                <a:srgbClr val="3366FF"/>
              </a:gs>
            </a:gsLst>
            <a:lin ang="5400000" scaled="1"/>
          </a:gradFill>
          <a:ln w="9525">
            <a:solidFill>
              <a:schemeClr val="accent2"/>
            </a:solidFill>
            <a:round/>
            <a:headEnd/>
            <a:tailEnd/>
          </a:ln>
          <a:effectLst/>
        </p:spPr>
        <p:txBody>
          <a:bodyPr rot="10800000" vert="eaVert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108" name="AutoShape 12"/>
          <p:cNvSpPr>
            <a:spLocks noChangeArrowheads="1"/>
          </p:cNvSpPr>
          <p:nvPr/>
        </p:nvSpPr>
        <p:spPr bwMode="auto">
          <a:xfrm rot="6170213">
            <a:off x="7733506" y="3075782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4618F0"/>
              </a:gs>
            </a:gsLst>
            <a:lin ang="27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 rot="10800000" vert="eaVert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09" name="AutoShape 13"/>
          <p:cNvSpPr>
            <a:spLocks noChangeArrowheads="1"/>
          </p:cNvSpPr>
          <p:nvPr/>
        </p:nvSpPr>
        <p:spPr bwMode="auto">
          <a:xfrm rot="6170213">
            <a:off x="7733506" y="5307807"/>
            <a:ext cx="1347787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66FF"/>
              </a:gs>
            </a:gsLst>
            <a:lin ang="27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 rot="10800000" vert="eaVert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10" name="AutoShape 14"/>
          <p:cNvSpPr>
            <a:spLocks noChangeArrowheads="1"/>
          </p:cNvSpPr>
          <p:nvPr/>
        </p:nvSpPr>
        <p:spPr bwMode="auto">
          <a:xfrm rot="-10406119">
            <a:off x="6156325" y="5876925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66FF"/>
              </a:gs>
            </a:gsLst>
            <a:lin ang="18900000" scaled="1"/>
          </a:gradFill>
          <a:ln w="9525">
            <a:solidFill>
              <a:schemeClr val="accent2"/>
            </a:solidFill>
            <a:round/>
            <a:headEnd/>
            <a:tailEnd/>
          </a:ln>
        </p:spPr>
        <p:txBody>
          <a:bodyPr rot="1080000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11" name="AutoShape 15"/>
          <p:cNvSpPr>
            <a:spLocks noChangeArrowheads="1"/>
          </p:cNvSpPr>
          <p:nvPr/>
        </p:nvSpPr>
        <p:spPr bwMode="auto">
          <a:xfrm rot="-10406119">
            <a:off x="4067175" y="5876925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E6F9"/>
              </a:gs>
            </a:gsLst>
            <a:lin ang="18900000" scaled="1"/>
          </a:gradFill>
          <a:ln w="9525">
            <a:solidFill>
              <a:srgbClr val="000080"/>
            </a:solidFill>
            <a:round/>
            <a:headEnd/>
            <a:tailEnd/>
          </a:ln>
        </p:spPr>
        <p:txBody>
          <a:bodyPr rot="1080000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4112" name="Picture 16" descr="arg-blue-left-tr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341438"/>
            <a:ext cx="1190625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3" name="Picture 17" descr="ani-bird_red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708275"/>
            <a:ext cx="143986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5" name="Picture 19" descr="b13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25" y="5013325"/>
            <a:ext cx="1154113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9" name="Picture 23" descr="b13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5516563"/>
            <a:ext cx="1020762" cy="109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24" name="AutoShape 28"/>
          <p:cNvSpPr>
            <a:spLocks noChangeArrowheads="1"/>
          </p:cNvSpPr>
          <p:nvPr/>
        </p:nvSpPr>
        <p:spPr bwMode="auto">
          <a:xfrm>
            <a:off x="5435600" y="2636838"/>
            <a:ext cx="3384550" cy="1223962"/>
          </a:xfrm>
          <a:prstGeom prst="wedgeRoundRectCallout">
            <a:avLst>
              <a:gd name="adj1" fmla="val -72329"/>
              <a:gd name="adj2" fmla="val -10958"/>
              <a:gd name="adj3" fmla="val 16667"/>
            </a:avLst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125" name="Text Box 29"/>
          <p:cNvSpPr txBox="1">
            <a:spLocks noChangeArrowheads="1"/>
          </p:cNvSpPr>
          <p:nvPr/>
        </p:nvSpPr>
        <p:spPr bwMode="auto">
          <a:xfrm>
            <a:off x="5508625" y="2781300"/>
            <a:ext cx="32400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3200" b="1">
                <a:solidFill>
                  <a:srgbClr val="008000"/>
                </a:solidFill>
                <a:latin typeface="Times New Roman" pitchFamily="18" charset="0"/>
              </a:rPr>
              <a:t>Ребята, берегите зрение!</a:t>
            </a:r>
          </a:p>
        </p:txBody>
      </p:sp>
      <p:pic>
        <p:nvPicPr>
          <p:cNvPr id="4128" name="Picture 32" descr="B_Fly3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628801">
            <a:off x="1287463" y="2536825"/>
            <a:ext cx="1143000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9" name="Picture 33" descr="B_Fly21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959049">
            <a:off x="7138194" y="3599656"/>
            <a:ext cx="1368425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0" name="Picture 34" descr="B_Fly14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565400"/>
            <a:ext cx="1441450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1" name="Picture 35" descr="b11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5516563"/>
            <a:ext cx="99536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32" name="Picture 36" descr="b11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5157788"/>
            <a:ext cx="99536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34" name="AutoShape 38"/>
          <p:cNvSpPr>
            <a:spLocks noChangeArrowheads="1"/>
          </p:cNvSpPr>
          <p:nvPr/>
        </p:nvSpPr>
        <p:spPr bwMode="auto">
          <a:xfrm rot="-10406119">
            <a:off x="1692275" y="5876925"/>
            <a:ext cx="1347788" cy="901700"/>
          </a:xfrm>
          <a:prstGeom prst="cloudCallout">
            <a:avLst>
              <a:gd name="adj1" fmla="val -34227"/>
              <a:gd name="adj2" fmla="val 14093"/>
            </a:avLst>
          </a:prstGeom>
          <a:gradFill rotWithShape="1">
            <a:gsLst>
              <a:gs pos="0">
                <a:schemeClr val="bg1"/>
              </a:gs>
              <a:gs pos="100000">
                <a:srgbClr val="33E6F9"/>
              </a:gs>
            </a:gsLst>
            <a:lin ang="5400000" scaled="1"/>
          </a:gradFill>
          <a:ln w="9525">
            <a:solidFill>
              <a:srgbClr val="000080"/>
            </a:solidFill>
            <a:round/>
            <a:headEnd/>
            <a:tailEnd/>
          </a:ln>
        </p:spPr>
        <p:txBody>
          <a:bodyPr rot="10800000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  <p:pic>
        <p:nvPicPr>
          <p:cNvPr id="4136" name="1232169.wav">
            <a:hlinkClick r:id="" action="ppaction://media"/>
          </p:cNvPr>
          <p:cNvPicPr>
            <a:picLocks noRot="1" noChangeAspect="1" noChangeArrowheads="1"/>
          </p:cNvPicPr>
          <p:nvPr>
            <a:wavAudioFile r:embed="rId1" name="123.wav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37" name="AutoShape 41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8243888" y="6308725"/>
            <a:ext cx="647700" cy="360363"/>
          </a:xfrm>
          <a:prstGeom prst="leftArrow">
            <a:avLst>
              <a:gd name="adj1" fmla="val 50000"/>
              <a:gd name="adj2" fmla="val 44934"/>
            </a:avLst>
          </a:prstGeom>
          <a:solidFill>
            <a:srgbClr val="8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362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7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8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92" presetID="35" presetClass="entr" presetSubtype="0" repeatCount="3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99" presetID="37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8 0.06806 L -0.18107 0.21528 C -0.21649 0.24861 -0.26927 0.26759 -0.32447 0.26759 C -0.38767 0.26759 -0.43784 0.24861 -0.47326 0.21528 L -0.64184 0.06806 " pathEditMode="relative" rAng="0" ptsTypes="FffFF">
                                      <p:cBhvr>
                                        <p:cTn id="100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10" y="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02" presetID="4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5747 0.06806 L -0.48473 0.00533 C -0.44827 -0.00856 -0.3941 -0.01597 -0.3375 -0.01597 C -0.27292 -0.01597 -0.22153 -0.00856 -0.18507 0.00533 L -0.01181 0.06806 " pathEditMode="relative" rAng="0" ptsTypes="FffFF">
                                      <p:cBhvr>
                                        <p:cTn id="103" dur="2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4" y="-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26000"/>
                            </p:stCondLst>
                            <p:childTnLst>
                              <p:par>
                                <p:cTn id="110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29000"/>
                            </p:stCondLst>
                            <p:childTnLst>
                              <p:par>
                                <p:cTn id="1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31000"/>
                            </p:stCondLst>
                            <p:childTnLst>
                              <p:par>
                                <p:cTn id="11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33000"/>
                            </p:stCondLst>
                            <p:childTnLst>
                              <p:par>
                                <p:cTn id="124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200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200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35000"/>
                            </p:stCondLst>
                            <p:childTnLst>
                              <p:par>
                                <p:cTn id="129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2000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2000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37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 nodeType="afterGroup">
                            <p:stCondLst>
                              <p:cond delay="380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 nodeType="afterGroup">
                            <p:stCondLst>
                              <p:cond delay="390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400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41000"/>
                            </p:stCondLst>
                            <p:childTnLst>
                              <p:par>
                                <p:cTn id="1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44000"/>
                            </p:stCondLst>
                            <p:childTnLst>
                              <p:par>
                                <p:cTn id="1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1000"/>
                                        <p:tgtEl>
                                          <p:spTgt spid="4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10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 nodeType="afterGroup">
                            <p:stCondLst>
                              <p:cond delay="45000"/>
                            </p:stCondLst>
                            <p:childTnLst>
                              <p:par>
                                <p:cTn id="164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2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2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47000"/>
                            </p:stCondLst>
                            <p:childTnLst>
                              <p:par>
                                <p:cTn id="169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11 -0.11458 C 0.05781 -0.10833 0.10955 -0.02917 0.10504 0.06273 C 0.10052 0.15463 0.04097 0.22361 -0.02795 0.21759 C -0.09705 0.21157 -0.14861 0.13171 -0.1441 0.04028 C -0.13941 -0.05185 -0.07986 -0.12083 -0.01111 -0.11458 Z " pathEditMode="relative" rAng="234174" ptsTypes="fffff">
                                      <p:cBhvr>
                                        <p:cTn id="170" dur="2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3" y="16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 nodeType="afterGroup">
                            <p:stCondLst>
                              <p:cond delay="51000"/>
                            </p:stCondLst>
                            <p:childTnLst>
                              <p:par>
                                <p:cTn id="172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2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2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 nodeType="afterGroup">
                            <p:stCondLst>
                              <p:cond delay="53000"/>
                            </p:stCondLst>
                            <p:childTnLst>
                              <p:par>
                                <p:cTn id="177" presetID="7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82 0.05741 L 0.0382 -0.2581 L -0.18715 -0.2581 L -0.18715 0.05741 L 0.0382 0.05741 Z " pathEditMode="relative" rAng="16200000" ptsTypes="FFFFF">
                                      <p:cBhvr>
                                        <p:cTn id="178" dur="2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67" y="-15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afterGroup">
                            <p:stCondLst>
                              <p:cond delay="57000"/>
                            </p:stCondLst>
                            <p:childTnLst>
                              <p:par>
                                <p:cTn id="1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58000"/>
                            </p:stCondLst>
                            <p:childTnLst>
                              <p:par>
                                <p:cTn id="1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4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36"/>
                </p:tgtEl>
              </p:cMediaNode>
            </p:audio>
          </p:childTnLst>
        </p:cTn>
      </p:par>
    </p:tnLst>
    <p:bldLst>
      <p:bldP spid="4100" grpId="0" animBg="1"/>
      <p:bldP spid="4100" grpId="1" animBg="1"/>
      <p:bldP spid="4101" grpId="0" animBg="1"/>
      <p:bldP spid="4101" grpId="1" animBg="1"/>
      <p:bldP spid="4101" grpId="2" animBg="1"/>
      <p:bldP spid="4102" grpId="0" animBg="1"/>
      <p:bldP spid="4102" grpId="1" animBg="1"/>
      <p:bldP spid="4103" grpId="0" animBg="1"/>
      <p:bldP spid="4103" grpId="1" animBg="1"/>
      <p:bldP spid="4104" grpId="0" animBg="1"/>
      <p:bldP spid="4104" grpId="1" animBg="1"/>
      <p:bldP spid="4105" grpId="0" animBg="1"/>
      <p:bldP spid="4105" grpId="1" animBg="1"/>
      <p:bldP spid="4106" grpId="0" animBg="1"/>
      <p:bldP spid="4106" grpId="1" animBg="1"/>
      <p:bldP spid="4107" grpId="0" animBg="1"/>
      <p:bldP spid="4107" grpId="1" animBg="1"/>
      <p:bldP spid="4108" grpId="0" animBg="1"/>
      <p:bldP spid="4108" grpId="1" animBg="1"/>
      <p:bldP spid="4109" grpId="0" animBg="1"/>
      <p:bldP spid="4109" grpId="1" animBg="1"/>
      <p:bldP spid="4110" grpId="0" animBg="1"/>
      <p:bldP spid="4110" grpId="1" animBg="1"/>
      <p:bldP spid="4111" grpId="0" animBg="1"/>
      <p:bldP spid="4111" grpId="1" animBg="1"/>
      <p:bldP spid="4124" grpId="0" animBg="1"/>
      <p:bldP spid="4124" grpId="1" animBg="1"/>
      <p:bldP spid="4125" grpId="0"/>
      <p:bldP spid="4125" grpId="1"/>
      <p:bldP spid="4134" grpId="0" animBg="1"/>
      <p:bldP spid="4134" grpId="1" animBg="1"/>
      <p:bldP spid="4137" grpId="0" animBg="1"/>
    </p:bld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</Words>
  <Application>Microsoft Office PowerPoint</Application>
  <PresentationFormat>Экран (4:3)</PresentationFormat>
  <Paragraphs>17</Paragraphs>
  <Slides>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</vt:i4>
      </vt:variant>
    </vt:vector>
  </HeadingPairs>
  <TitlesOfParts>
    <vt:vector size="5" baseType="lpstr">
      <vt:lpstr>1_Тема Office</vt:lpstr>
      <vt:lpstr>Оформление по умолчанию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1</cp:revision>
  <dcterms:created xsi:type="dcterms:W3CDTF">2014-10-18T18:33:37Z</dcterms:created>
  <dcterms:modified xsi:type="dcterms:W3CDTF">2014-10-18T18:35:35Z</dcterms:modified>
</cp:coreProperties>
</file>