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42FA883-12D1-43F7-B370-1F1811C98E82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68FCA38-B680-41AE-A645-4CC8274DB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836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84F58F4-4F45-4DB7-BB95-7DD9F239ED07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CBDBDF4-9E47-4660-BE8B-000083E982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978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52AF50C-164B-42BA-AAFA-84A76009B55B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1261587-AC24-4763-B897-BB975D66D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85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A5A296F-28D6-41F3-8414-28FE86435748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BE1043F-C580-44F8-8D20-EF2A63559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76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156408A-727F-41EC-81BB-6F41F757FA95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8EA5AAE-8EDF-49AA-A33B-CA1FD95195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398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4DCFBC2-0C50-47D4-A782-F59CE45C25EF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10382E7-C7E5-4C6B-8D88-E3ABC3ED4F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751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9DE18EE-3874-45C7-9E92-6D6B9632ACE1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05EF1BD-949F-48CC-A8C8-32A9E70DF2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944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F4CB7E5-71AB-4D96-B719-E45A6CDC7D1D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0D947BC-26E6-4AF8-B38F-C8B8031FDC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500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7352CB4-C5E5-44FA-842A-67EEDA32AC52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41C48EB-0DDE-4975-9435-8D3BDBE609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048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72D5BAE-8A7D-4584-AB73-615AB1697689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DCC8AE7-B603-4CAE-92A9-A4AA748979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519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2C6D63A-7FF6-4C48-B460-4542CFDCAB6A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347F330-A653-4181-A067-D5A58229B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459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9B22491D-88F0-4B4E-B761-79CA2F265D2C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E0967C15-E9B4-44C6-9424-606ED50DAB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159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Azbuka-Malyshka%20(2005)\26.avi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i="1" smtClean="0">
                <a:latin typeface="Arial Black" pitchFamily="34" charset="0"/>
              </a:rPr>
              <a:t>На что похожа буква ш?</a:t>
            </a:r>
            <a:r>
              <a:rPr lang="ru-RU" altLang="ru-RU" b="1" smtClean="0">
                <a:latin typeface="Arial Black" pitchFamily="34" charset="0"/>
              </a:rPr>
              <a:t/>
            </a:r>
            <a:br>
              <a:rPr lang="ru-RU" altLang="ru-RU" b="1" smtClean="0">
                <a:latin typeface="Arial Black" pitchFamily="34" charset="0"/>
              </a:rPr>
            </a:br>
            <a:endParaRPr lang="ru-RU" alt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5538"/>
            <a:ext cx="8686800" cy="5183187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sz="4400" b="1" dirty="0" smtClean="0"/>
              <a:t>На зубья этого ковша.</a:t>
            </a:r>
          </a:p>
          <a:p>
            <a:pPr marL="0" indent="0">
              <a:buFont typeface="Arial" charset="0"/>
              <a:buNone/>
              <a:defRPr/>
            </a:pPr>
            <a:endParaRPr lang="ru-RU" dirty="0"/>
          </a:p>
          <a:p>
            <a:pPr marL="0" indent="0">
              <a:buFont typeface="Arial" charset="0"/>
              <a:buNone/>
              <a:defRPr/>
            </a:pPr>
            <a:endParaRPr lang="ru-RU" dirty="0" smtClean="0"/>
          </a:p>
          <a:p>
            <a:pPr marL="0" indent="0">
              <a:buFont typeface="Arial" charset="0"/>
              <a:buNone/>
              <a:defRPr/>
            </a:pPr>
            <a:endParaRPr lang="ru-RU" dirty="0"/>
          </a:p>
          <a:p>
            <a:pPr marL="0" indent="0">
              <a:buFont typeface="Arial" charset="0"/>
              <a:buNone/>
              <a:defRPr/>
            </a:pPr>
            <a:endParaRPr lang="ru-RU" dirty="0" smtClean="0"/>
          </a:p>
          <a:p>
            <a:pPr marL="0" indent="0">
              <a:buFont typeface="Arial" charset="0"/>
              <a:buNone/>
              <a:defRPr/>
            </a:pPr>
            <a:endParaRPr lang="ru-RU" dirty="0"/>
          </a:p>
          <a:p>
            <a:pPr marL="0" indent="0">
              <a:buFont typeface="Arial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Шура сено ворошил,</a:t>
            </a:r>
          </a:p>
          <a:p>
            <a:pPr marL="0" indent="0">
              <a:buFont typeface="Arial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Зубья в сене позабыл.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262188"/>
            <a:ext cx="4067175" cy="433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206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АЗБУКА - МАЛЫШКА</a:t>
            </a:r>
          </a:p>
        </p:txBody>
      </p:sp>
      <p:pic>
        <p:nvPicPr>
          <p:cNvPr id="4" name="26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196975"/>
            <a:ext cx="8424863" cy="5256213"/>
          </a:xfrm>
        </p:spPr>
      </p:pic>
    </p:spTree>
    <p:extLst>
      <p:ext uri="{BB962C8B-B14F-4D97-AF65-F5344CB8AC3E}">
        <p14:creationId xmlns:p14="http://schemas.microsoft.com/office/powerpoint/2010/main" val="190675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ъект 4"/>
          <p:cNvSpPr>
            <a:spLocks noGrp="1"/>
          </p:cNvSpPr>
          <p:nvPr>
            <p:ph sz="half" idx="1"/>
          </p:nvPr>
        </p:nvSpPr>
        <p:spPr>
          <a:xfrm>
            <a:off x="457200" y="188913"/>
            <a:ext cx="4038600" cy="59372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altLang="ru-RU" sz="6000" b="1" smtClean="0"/>
              <a:t>ША    АШ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6000" b="1" smtClean="0"/>
              <a:t>ШО    ОШ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6000" b="1" smtClean="0"/>
              <a:t>ШУ    УШ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6000" b="1" smtClean="0"/>
              <a:t>ШИ    ИШ</a:t>
            </a:r>
          </a:p>
        </p:txBody>
      </p:sp>
      <p:sp>
        <p:nvSpPr>
          <p:cNvPr id="34819" name="Объект 5"/>
          <p:cNvSpPr>
            <a:spLocks noGrp="1"/>
          </p:cNvSpPr>
          <p:nvPr>
            <p:ph sz="half" idx="2"/>
          </p:nvPr>
        </p:nvSpPr>
        <p:spPr>
          <a:xfrm>
            <a:off x="4356100" y="188913"/>
            <a:ext cx="4330700" cy="59372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altLang="ru-RU" sz="6000" b="1" smtClean="0"/>
              <a:t>АША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6000" b="1" smtClean="0"/>
              <a:t>ОШО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6000" b="1" smtClean="0"/>
              <a:t>УШУ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6000" b="1" smtClean="0"/>
              <a:t>ИШИ</a:t>
            </a: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4437063"/>
            <a:ext cx="8864600" cy="242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723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</Words>
  <Application>Microsoft Office PowerPoint</Application>
  <PresentationFormat>Экран (4:3)</PresentationFormat>
  <Paragraphs>18</Paragraphs>
  <Slides>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1_Тема Office</vt:lpstr>
      <vt:lpstr>На что похожа буква ш? </vt:lpstr>
      <vt:lpstr>АЗБУКА - МАЛЫШКА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что похожа буква ш? </dc:title>
  <dc:creator>Елена</dc:creator>
  <cp:lastModifiedBy>Елена</cp:lastModifiedBy>
  <cp:revision>1</cp:revision>
  <dcterms:created xsi:type="dcterms:W3CDTF">2014-10-18T18:31:09Z</dcterms:created>
  <dcterms:modified xsi:type="dcterms:W3CDTF">2014-10-18T18:32:05Z</dcterms:modified>
</cp:coreProperties>
</file>