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42FA883-12D1-43F7-B370-1F1811C98E8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68FCA38-B680-41AE-A645-4CC8274DB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673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84F58F4-4F45-4DB7-BB95-7DD9F239ED07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CBDBDF4-9E47-4660-BE8B-000083E98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14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52AF50C-164B-42BA-AAFA-84A76009B55B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261587-AC24-4763-B897-BB975D66D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801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A5A296F-28D6-41F3-8414-28FE86435748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BE1043F-C580-44F8-8D20-EF2A63559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26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156408A-727F-41EC-81BB-6F41F757FA95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8EA5AAE-8EDF-49AA-A33B-CA1FD9519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85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DCFBC2-0C50-47D4-A782-F59CE45C25EF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10382E7-C7E5-4C6B-8D88-E3ABC3ED4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839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9DE18EE-3874-45C7-9E92-6D6B9632ACE1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05EF1BD-949F-48CC-A8C8-32A9E70DF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14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F4CB7E5-71AB-4D96-B719-E45A6CDC7D1D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D947BC-26E6-4AF8-B38F-C8B8031FD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66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7352CB4-C5E5-44FA-842A-67EEDA32AC5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41C48EB-0DDE-4975-9435-8D3BDBE60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20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72D5BAE-8A7D-4584-AB73-615AB1697689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DCC8AE7-B603-4CAE-92A9-A4AA74897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111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2C6D63A-7FF6-4C48-B460-4542CFDCAB6A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7F330-A653-4181-A067-D5A58229B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32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B22491D-88F0-4B4E-B761-79CA2F265D2C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0967C15-E9B4-44C6-9424-606ED50DA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261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dirty="0" smtClean="0"/>
              <a:t>Саша шапкой шишки сшиб.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b="1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565400"/>
            <a:ext cx="8424862" cy="388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04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6000" b="1" smtClean="0"/>
              <a:t>ШИШКА</a:t>
            </a:r>
          </a:p>
        </p:txBody>
      </p:sp>
      <p:pic>
        <p:nvPicPr>
          <p:cNvPr id="3072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484313"/>
            <a:ext cx="8208963" cy="4968875"/>
          </a:xfrm>
        </p:spPr>
      </p:pic>
    </p:spTree>
    <p:extLst>
      <p:ext uri="{BB962C8B-B14F-4D97-AF65-F5344CB8AC3E}">
        <p14:creationId xmlns:p14="http://schemas.microsoft.com/office/powerpoint/2010/main" val="121376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496300" cy="2663825"/>
          </a:xfrm>
        </p:spPr>
        <p:txBody>
          <a:bodyPr/>
          <a:lstStyle/>
          <a:p>
            <a:pPr algn="l"/>
            <a:r>
              <a:rPr lang="ru-RU" altLang="ru-RU" smtClean="0"/>
              <a:t>Посмотри на букву Ш – </a:t>
            </a:r>
            <a:br>
              <a:rPr lang="ru-RU" altLang="ru-RU" smtClean="0"/>
            </a:br>
            <a:r>
              <a:rPr lang="ru-RU" altLang="ru-RU" smtClean="0"/>
              <a:t>Буква очень хороша, </a:t>
            </a:r>
            <a:br>
              <a:rPr lang="ru-RU" altLang="ru-RU" smtClean="0"/>
            </a:br>
            <a:r>
              <a:rPr lang="ru-RU" altLang="ru-RU" smtClean="0"/>
              <a:t>Потому что из нее </a:t>
            </a:r>
            <a:br>
              <a:rPr lang="ru-RU" altLang="ru-RU" smtClean="0"/>
            </a:br>
            <a:r>
              <a:rPr lang="ru-RU" altLang="ru-RU" smtClean="0"/>
              <a:t>Можно сделать Е и Ё.</a:t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81300"/>
            <a:ext cx="8351837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57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Office PowerPoint</Application>
  <PresentationFormat>Экран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1_Тема Office</vt:lpstr>
      <vt:lpstr>Презентация PowerPoint</vt:lpstr>
      <vt:lpstr>ШИШКА</vt:lpstr>
      <vt:lpstr>Посмотри на букву Ш –  Буква очень хороша,  Потому что из нее  Можно сделать Е и Ё.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</cp:revision>
  <dcterms:created xsi:type="dcterms:W3CDTF">2014-10-18T18:28:08Z</dcterms:created>
  <dcterms:modified xsi:type="dcterms:W3CDTF">2014-10-18T18:29:39Z</dcterms:modified>
</cp:coreProperties>
</file>