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35E0A-068E-4CF1-90D7-09F10EA02A97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F839F-1FF3-4FB8-BD3A-581D80818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95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6A260-9D5B-4C08-829C-16E36EEA79A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07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375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7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099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84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54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97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9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5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06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4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C07FA-D598-4C66-A5EA-A4C38DEBDBE6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05CB8-647E-4313-9F34-C998BE6A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61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83;&#1077;&#1085;&#1072;\Music\&#1042;&#1080;&#1082;&#1090;&#1086;&#1088;%20&#1044;&#1088;&#1072;&#1075;&#1091;&#1085;&#1089;&#1082;&#1080;&#1081;%20-%20&#1047;&#1072;&#1082;&#1086;&#1083;&#1076;&#1086;&#1074;&#1072;&#1085;&#1085;&#1072;&#1103;%20&#1073;&#1091;&#1082;&#1074;&#1072;1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ОБУЧЕНИЕ ГРАМОТЕ</a:t>
            </a:r>
            <a:b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1 КЛАСС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1847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3600" b="1" smtClean="0"/>
              <a:t>Звук Ш, буква Ш. Строчная  буква Ш.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8866188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Box 3"/>
          <p:cNvSpPr txBox="1">
            <a:spLocks noChangeArrowheads="1"/>
          </p:cNvSpPr>
          <p:nvPr/>
        </p:nvSpPr>
        <p:spPr bwMode="auto">
          <a:xfrm>
            <a:off x="441325" y="5727700"/>
            <a:ext cx="8424863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Выполнил: Подлипнова Елена Викторовна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                  учитель начальных классов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                  ГБОУ ГИМНАЗИЯ№1</a:t>
            </a:r>
          </a:p>
        </p:txBody>
      </p:sp>
    </p:spTree>
    <p:extLst>
      <p:ext uri="{BB962C8B-B14F-4D97-AF65-F5344CB8AC3E}">
        <p14:creationId xmlns:p14="http://schemas.microsoft.com/office/powerpoint/2010/main" val="2571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692150"/>
            <a:ext cx="6553200" cy="5341938"/>
          </a:xfrm>
        </p:spPr>
      </p:pic>
    </p:spTree>
    <p:extLst>
      <p:ext uri="{BB962C8B-B14F-4D97-AF65-F5344CB8AC3E}">
        <p14:creationId xmlns:p14="http://schemas.microsoft.com/office/powerpoint/2010/main" val="19040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5400" b="1" smtClean="0"/>
              <a:t>Виктор Драгунский</a:t>
            </a:r>
            <a:br>
              <a:rPr lang="ru-RU" altLang="ru-RU" sz="5400" b="1" smtClean="0"/>
            </a:br>
            <a:r>
              <a:rPr lang="ru-RU" altLang="ru-RU" b="1" smtClean="0"/>
              <a:t>«Заколдованная буква»</a:t>
            </a:r>
            <a:endParaRPr lang="ru-RU" altLang="ru-RU" smtClean="0"/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44675"/>
            <a:ext cx="4249738" cy="482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350" y="1916113"/>
            <a:ext cx="4170363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Виктор Драгунский - Заколдованная буква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492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00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</Words>
  <Application>Microsoft Office PowerPoint</Application>
  <PresentationFormat>Экран (4:3)</PresentationFormat>
  <Paragraphs>7</Paragraphs>
  <Slides>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ОБУЧЕНИЕ ГРАМОТЕ 1 КЛАСС</vt:lpstr>
      <vt:lpstr>Презентация PowerPoint</vt:lpstr>
      <vt:lpstr>Виктор Драгунский «Заколдованная буква»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ГРАМОТЕ 1 КЛАСС</dc:title>
  <dc:creator>Елена</dc:creator>
  <cp:lastModifiedBy>Елена</cp:lastModifiedBy>
  <cp:revision>3</cp:revision>
  <dcterms:created xsi:type="dcterms:W3CDTF">2014-10-18T17:59:51Z</dcterms:created>
  <dcterms:modified xsi:type="dcterms:W3CDTF">2014-10-18T18:26:51Z</dcterms:modified>
</cp:coreProperties>
</file>