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582" autoAdjust="0"/>
  </p:normalViewPr>
  <p:slideViewPr>
    <p:cSldViewPr>
      <p:cViewPr varScale="1">
        <p:scale>
          <a:sx n="54" d="100"/>
          <a:sy n="54" d="100"/>
        </p:scale>
        <p:origin x="-3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Зрительные диктанты.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  /5/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9600" b="1" dirty="0" smtClean="0"/>
              <a:t>Запели птицы.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  /6/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9600" b="1" dirty="0" smtClean="0"/>
              <a:t>Поле опустело.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1. Тает снег.</a:t>
            </a:r>
          </a:p>
          <a:p>
            <a:r>
              <a:rPr lang="ru-RU" sz="3600" b="1" dirty="0" smtClean="0"/>
              <a:t>2. Идет дождь.</a:t>
            </a:r>
          </a:p>
          <a:p>
            <a:r>
              <a:rPr lang="ru-RU" sz="3600" b="1" dirty="0" smtClean="0"/>
              <a:t>3. Небо хмурое.</a:t>
            </a:r>
          </a:p>
          <a:p>
            <a:r>
              <a:rPr lang="ru-RU" sz="3600" b="1" dirty="0" smtClean="0"/>
              <a:t>4. Коля заболел.</a:t>
            </a:r>
          </a:p>
          <a:p>
            <a:r>
              <a:rPr lang="ru-RU" sz="3600" b="1" dirty="0" smtClean="0"/>
              <a:t>5. Запели птицы.</a:t>
            </a:r>
          </a:p>
          <a:p>
            <a:r>
              <a:rPr lang="ru-RU" sz="3600" b="1" dirty="0" smtClean="0"/>
              <a:t>6. Поле опустело.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    /1/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0000" b="1" dirty="0" smtClean="0"/>
              <a:t>Тает снег.</a:t>
            </a:r>
            <a:endParaRPr lang="ru-RU" sz="10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  /2/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9600" b="1" dirty="0" smtClean="0"/>
              <a:t>Идет дождь.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  /3/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9600" b="1" dirty="0" smtClean="0"/>
              <a:t>Небо хмурое.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  /4/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9600" b="1" dirty="0" smtClean="0"/>
              <a:t>Коля заболел.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80404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79</Words>
  <Application>Microsoft Office PowerPoint</Application>
  <PresentationFormat>Экран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Зрительные диктанты.</vt:lpstr>
      <vt:lpstr>1     /1/</vt:lpstr>
      <vt:lpstr>Слайд 3</vt:lpstr>
      <vt:lpstr>1   /2/</vt:lpstr>
      <vt:lpstr>Слайд 5</vt:lpstr>
      <vt:lpstr>1   /3/</vt:lpstr>
      <vt:lpstr>Слайд 7</vt:lpstr>
      <vt:lpstr>1   /4/</vt:lpstr>
      <vt:lpstr>Слайд 9</vt:lpstr>
      <vt:lpstr>1   /5/</vt:lpstr>
      <vt:lpstr>Слайд 11</vt:lpstr>
      <vt:lpstr>1   /6/</vt:lpstr>
      <vt:lpstr>Слайд 13</vt:lpstr>
      <vt:lpstr>Проверьте!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диктанты.</dc:title>
  <dc:creator>Снежана</dc:creator>
  <cp:lastModifiedBy>Admin</cp:lastModifiedBy>
  <cp:revision>5</cp:revision>
  <dcterms:created xsi:type="dcterms:W3CDTF">2014-02-26T17:34:25Z</dcterms:created>
  <dcterms:modified xsi:type="dcterms:W3CDTF">2014-10-18T17:57:38Z</dcterms:modified>
</cp:coreProperties>
</file>