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80" r:id="rId4"/>
    <p:sldMasterId id="2147483792" r:id="rId5"/>
    <p:sldMasterId id="2147483804" r:id="rId6"/>
    <p:sldMasterId id="2147483816" r:id="rId7"/>
  </p:sldMasterIdLst>
  <p:notesMasterIdLst>
    <p:notesMasterId r:id="rId15"/>
  </p:notesMasterIdLst>
  <p:sldIdLst>
    <p:sldId id="268" r:id="rId8"/>
    <p:sldId id="269" r:id="rId9"/>
    <p:sldId id="270" r:id="rId10"/>
    <p:sldId id="271" r:id="rId11"/>
    <p:sldId id="258" r:id="rId12"/>
    <p:sldId id="25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991BC-A0EB-4D8D-B61C-304D1437ACEF}" type="datetimeFigureOut">
              <a:rPr lang="ru-RU" smtClean="0"/>
              <a:t>04.08.2014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1EFF1-876A-42A6-8C18-0A24EB912A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6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6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9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98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66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5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5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89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2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9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14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78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09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31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86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90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7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78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73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0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83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49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94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25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19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61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90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44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01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49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8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64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20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12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10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18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42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46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60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56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07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5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804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26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53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518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765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75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120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60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32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528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3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06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95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223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89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785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184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28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159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83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257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0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714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924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726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458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999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313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136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338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3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4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2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0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6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9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1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50B57-3E61-4AC8-A302-D6116B3027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04.08.2014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87B0C-DCEE-4527-9541-3B5DDA53C25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9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"/>
            <a:ext cx="7772400" cy="1052735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Segoe Script" pitchFamily="34" charset="0"/>
              </a:rPr>
              <a:t>Газеты военных лет.</a:t>
            </a:r>
            <a:endParaRPr lang="ru-RU" sz="2800" b="1" i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869160"/>
            <a:ext cx="7821512" cy="172819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В музее  хранятся  несколько газет  того времени. </a:t>
            </a:r>
          </a:p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Во время экскурсий и лекций  учащиеся с интересом рассматривают пожелтевшие от времени листы, понимая что эти предметы  сопричастны с теми великими событиями.</a:t>
            </a:r>
            <a:endParaRPr lang="ru-RU" sz="2400" b="1" i="1" dirty="0">
              <a:solidFill>
                <a:srgbClr val="642F04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5" name="Рисунок 4" descr="C:\Users\пк\Desktop\1111111\IMG_205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3774831" cy="30963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7" name="Рисунок 6" descr="C:\Users\пк\Desktop\1111111\IMG_205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990242" cy="31683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79284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88641"/>
            <a:ext cx="7772400" cy="1224135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Segoe Script" pitchFamily="34" charset="0"/>
              </a:rPr>
              <a:t>В годы войны санаторий «</a:t>
            </a:r>
            <a:r>
              <a:rPr lang="ru-RU" sz="2800" b="1" i="1" dirty="0" err="1" smtClean="0">
                <a:latin typeface="Segoe Script" pitchFamily="34" charset="0"/>
              </a:rPr>
              <a:t>Барвиха</a:t>
            </a:r>
            <a:r>
              <a:rPr lang="ru-RU" sz="2800" b="1" i="1" dirty="0" smtClean="0">
                <a:latin typeface="Segoe Script" pitchFamily="34" charset="0"/>
              </a:rPr>
              <a:t>» - полевой госпиталь №505.</a:t>
            </a:r>
            <a:endParaRPr lang="ru-RU" sz="2800" b="1" i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941168"/>
            <a:ext cx="7821512" cy="191683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Враг подходил к Москве, фугаски и зажигательные бомбы падали в окрестностях </a:t>
            </a:r>
            <a:r>
              <a:rPr lang="ru-RU" sz="2400" b="1" i="1" dirty="0" err="1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Барвихи</a:t>
            </a:r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.  Раненых было много, в санатории развернули  полевой госпиталь №505.  Они поступали прямо с фронта, с переднего края от Кубинки.</a:t>
            </a:r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5" name="Рисунок 4" descr="C:\Users\пк\Desktop\1111111\IMG_202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6048672" cy="37444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2912846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88641"/>
            <a:ext cx="7772400" cy="1224135"/>
          </a:xfrm>
        </p:spPr>
        <p:txBody>
          <a:bodyPr>
            <a:noAutofit/>
          </a:bodyPr>
          <a:lstStyle/>
          <a:p>
            <a:endParaRPr lang="ru-RU" sz="2800" b="1" i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941168"/>
            <a:ext cx="7821512" cy="191683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Раненые лежали в палатах, коридорах, лежали и просто на носилках и на полу. Операционный блок работал круглые сутки. Перевязочные тоже.  Работали и днём и ночью все: и медики, и слесаря, и электрики. Каждый знал своё место на случай воздушной тревоги.</a:t>
            </a:r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6" name="Рисунок 5" descr="C:\Users\пк\Desktop\1111111\IMG_202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5904656" cy="4536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04615052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88641"/>
            <a:ext cx="7772400" cy="1224135"/>
          </a:xfrm>
        </p:spPr>
        <p:txBody>
          <a:bodyPr>
            <a:noAutofit/>
          </a:bodyPr>
          <a:lstStyle/>
          <a:p>
            <a:endParaRPr lang="ru-RU" sz="2800" b="1" i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60648"/>
            <a:ext cx="7821512" cy="158417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Многие сотрудники санатория «</a:t>
            </a:r>
            <a:r>
              <a:rPr lang="ru-RU" sz="2400" b="1" i="1" dirty="0" err="1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Барвиха</a:t>
            </a:r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» награждены орденами и медалями.</a:t>
            </a:r>
            <a:endParaRPr lang="ru-RU" sz="2400" b="1" i="1" dirty="0">
              <a:solidFill>
                <a:srgbClr val="642F04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5" name="Рисунок 4" descr="C:\Users\пк\AppData\Local\Microsoft\Windows\Temporary Internet Files\Content.Word\IMG_204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456384" cy="39878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7" name="Рисунок 6" descr="C:\Users\пк\AppData\Local\Microsoft\Windows\Temporary Internet Files\Content.Word\IMG_204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3240360" cy="38884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64569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88641"/>
            <a:ext cx="7772400" cy="1224135"/>
          </a:xfrm>
        </p:spPr>
        <p:txBody>
          <a:bodyPr>
            <a:noAutofit/>
          </a:bodyPr>
          <a:lstStyle/>
          <a:p>
            <a:endParaRPr lang="ru-RU" sz="2800" b="1" i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3717032"/>
            <a:ext cx="2880320" cy="259228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Несколько стендов в музейной экспозиции посвящены участникам  войны – жителям посёлка.</a:t>
            </a:r>
            <a:endParaRPr lang="ru-RU" sz="2400" b="1" i="1" dirty="0">
              <a:solidFill>
                <a:srgbClr val="642F04"/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5" name="Рисунок 4" descr="C:\Users\пк\AppData\Local\Microsoft\Windows\Temporary Internet Files\Content.Word\IMG_202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3593856" cy="47918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7" name="Рисунок 6" descr="C:\Users\пк\Desktop\1111111\IMG_2024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884734" cy="2913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8" name="Рисунок 7" descr="C:\Users\пк\Desktop\1111111\IMG_202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3692770" cy="27695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1518421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88641"/>
            <a:ext cx="7772400" cy="1224135"/>
          </a:xfrm>
        </p:spPr>
        <p:txBody>
          <a:bodyPr>
            <a:noAutofit/>
          </a:bodyPr>
          <a:lstStyle/>
          <a:p>
            <a:endParaRPr lang="ru-RU" sz="2800" b="1" i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4032448" cy="3356992"/>
          </a:xfrm>
        </p:spPr>
        <p:txBody>
          <a:bodyPr>
            <a:noAutofit/>
          </a:bodyPr>
          <a:lstStyle/>
          <a:p>
            <a:endParaRPr lang="ru-RU" sz="2400" b="1" i="1" dirty="0" smtClean="0">
              <a:solidFill>
                <a:srgbClr val="642F04"/>
              </a:solidFill>
              <a:latin typeface="Segoe UI Light" pitchFamily="34" charset="0"/>
              <a:cs typeface="Segoe UI Light" pitchFamily="34" charset="0"/>
            </a:endParaRPr>
          </a:p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Булкина Мария Ивановна,  младший лейтенант </a:t>
            </a:r>
            <a:r>
              <a:rPr lang="ru-RU" sz="2400" b="1" i="1" dirty="0" err="1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медслужбы</a:t>
            </a:r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, участвовала в ВОВ  с 1941 года на Ленинградском и 1 Украинском фронтах. Награждена медалями СССР.</a:t>
            </a:r>
          </a:p>
        </p:txBody>
      </p:sp>
      <p:pic>
        <p:nvPicPr>
          <p:cNvPr id="9" name="Рисунок 8" descr="C:\Users\пк\Desktop\1111111\IMG_200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3960440" cy="33843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10" name="Рисунок 9" descr="C:\Users\пк\AppData\Local\Microsoft\Windows\Temporary Internet Files\Content.Word\IMG_2010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168352" cy="4536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8808866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88641"/>
            <a:ext cx="7772400" cy="864095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Segoe Script" pitchFamily="34" charset="0"/>
              </a:rPr>
              <a:t>«Учителя-фронтовики»</a:t>
            </a:r>
            <a:endParaRPr lang="ru-RU" sz="2800" b="1" i="1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6021288"/>
            <a:ext cx="7821512" cy="83671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642F04"/>
                </a:solidFill>
                <a:latin typeface="Segoe UI Light" pitchFamily="34" charset="0"/>
                <a:cs typeface="Segoe UI Light" pitchFamily="34" charset="0"/>
              </a:rPr>
              <a:t>В нашей школе работали учителя, прошедшие войну.</a:t>
            </a:r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pic>
        <p:nvPicPr>
          <p:cNvPr id="8" name="Рисунок 7" descr="C:\Users\пк\AppData\Local\Microsoft\Windows\Temporary Internet Files\Content.Word\IMG_201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4824536" cy="48965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1646690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197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1_Тема Office</vt:lpstr>
      <vt:lpstr>Тема Office</vt:lpstr>
      <vt:lpstr>2_Тема Office</vt:lpstr>
      <vt:lpstr>10_Тема Office</vt:lpstr>
      <vt:lpstr>11_Тема Office</vt:lpstr>
      <vt:lpstr>12_Тема Office</vt:lpstr>
      <vt:lpstr>13_Тема Office</vt:lpstr>
      <vt:lpstr>Газеты военных лет.</vt:lpstr>
      <vt:lpstr>В годы войны санаторий «Барвиха» - полевой госпиталь №505.</vt:lpstr>
      <vt:lpstr>Презентация PowerPoint</vt:lpstr>
      <vt:lpstr>Презентация PowerPoint</vt:lpstr>
      <vt:lpstr>Презентация PowerPoint</vt:lpstr>
      <vt:lpstr>Презентация PowerPoint</vt:lpstr>
      <vt:lpstr>«Учителя-фронтовики»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2014-08-04T16:27:42Z</dcterms:created>
  <dcterms:modified xsi:type="dcterms:W3CDTF">2014-08-04T17:24:21Z</dcterms:modified>
</cp:coreProperties>
</file>