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58" r:id="rId4"/>
    <p:sldId id="274" r:id="rId5"/>
    <p:sldId id="275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9CE0B-C2FD-417B-BB18-FCE137CB44E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CA28-08C0-4DC8-A04A-CF6A4B56C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2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Segoe Script" pitchFamily="34" charset="0"/>
              </a:rPr>
              <a:t/>
            </a:r>
            <a:br>
              <a:rPr lang="ru-RU" sz="4800" b="1" i="1" dirty="0" smtClean="0">
                <a:latin typeface="Segoe Script" pitchFamily="34" charset="0"/>
              </a:rPr>
            </a:br>
            <a:r>
              <a:rPr lang="ru-RU" sz="4800" b="1" i="1" dirty="0" smtClean="0">
                <a:latin typeface="Segoe Script" pitchFamily="34" charset="0"/>
              </a:rPr>
              <a:t>Виртуальная экскурсия</a:t>
            </a:r>
            <a:br>
              <a:rPr lang="ru-RU" sz="4800" b="1" i="1" dirty="0" smtClean="0">
                <a:latin typeface="Segoe Script" pitchFamily="34" charset="0"/>
              </a:rPr>
            </a:br>
            <a:r>
              <a:rPr lang="ru-RU" sz="4800" b="1" i="1" dirty="0" smtClean="0">
                <a:latin typeface="Segoe Script" pitchFamily="34" charset="0"/>
              </a:rPr>
              <a:t>«О подвиге, </a:t>
            </a:r>
            <a:br>
              <a:rPr lang="ru-RU" sz="4800" b="1" i="1" dirty="0" smtClean="0">
                <a:latin typeface="Segoe Script" pitchFamily="34" charset="0"/>
              </a:rPr>
            </a:br>
            <a:r>
              <a:rPr lang="ru-RU" sz="4800" b="1" i="1" dirty="0" smtClean="0">
                <a:latin typeface="Segoe Script" pitchFamily="34" charset="0"/>
              </a:rPr>
              <a:t>о доблести, о славе».</a:t>
            </a:r>
            <a:endParaRPr lang="ru-RU" sz="4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4608512" cy="32403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Подготовили презентацию</a:t>
            </a: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учащиеся  9 -б</a:t>
            </a: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МБОУ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Барвихинской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СОШ</a:t>
            </a:r>
          </a:p>
          <a:p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Жидеева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 Анна,</a:t>
            </a: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Донюкова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Юлия.</a:t>
            </a: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Руководитель музея  и </a:t>
            </a: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 куратор работы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Жидеева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Е.А.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026" name="Picture 2" descr="G:\Мои документы\Документация музеев\Фотографии музеев Барвихинской СОШ\Фотографии музеев школы\Музей истории школы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744630" cy="2808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48680"/>
            <a:ext cx="7772400" cy="4608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Культуры и истории наследие, –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Все то, чем человечество гордится,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Все лучшее за многие столетия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В тиши музеев бережно хранится,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Здесь люди обретают вдохновение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И получают много впечатлений,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Здесь оживают яркие мгновения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Из жизни предыдущих поколений.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i="1" dirty="0" smtClean="0">
                <a:latin typeface="Segoe Script" pitchFamily="34" charset="0"/>
              </a:rPr>
              <a:t/>
            </a:r>
            <a:br>
              <a:rPr lang="ru-RU" sz="4800" b="1" i="1" dirty="0" smtClean="0">
                <a:latin typeface="Segoe Script" pitchFamily="34" charset="0"/>
              </a:rPr>
            </a:br>
            <a:endParaRPr lang="ru-RU" sz="4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4608512" cy="2592288"/>
          </a:xfrm>
        </p:spPr>
        <p:txBody>
          <a:bodyPr>
            <a:noAutofit/>
          </a:bodyPr>
          <a:lstStyle/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Рисунок 3" descr="C:\Users\пк\Desktop\1111111\IMG_205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3810000" cy="2857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32657"/>
            <a:ext cx="7772400" cy="93610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Segoe Script" pitchFamily="34" charset="0"/>
              </a:rPr>
              <a:t>Наша школа.</a:t>
            </a:r>
            <a:endParaRPr lang="ru-RU" sz="4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85184"/>
            <a:ext cx="7821512" cy="13681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Нашей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Барвихинской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школе уже более 100 лет.     Сейчас это красивое светлое здание с  просторными классами и современной компьютерной техникой          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Рисунок 3" descr="http://barvikha.odinedu.ru/img/gallery/views/IMG_2239.jpg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940425" cy="31683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32657"/>
            <a:ext cx="7772400" cy="108011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Segoe Script" pitchFamily="34" charset="0"/>
              </a:rPr>
              <a:t>Расположение музея</a:t>
            </a:r>
            <a:br>
              <a:rPr lang="ru-RU" sz="3200" b="1" i="1" dirty="0" smtClean="0">
                <a:latin typeface="Segoe Script" pitchFamily="34" charset="0"/>
              </a:rPr>
            </a:br>
            <a:r>
              <a:rPr lang="ru-RU" sz="3200" b="1" i="1" dirty="0" smtClean="0">
                <a:latin typeface="Segoe Script" pitchFamily="34" charset="0"/>
              </a:rPr>
              <a:t>«История школы»</a:t>
            </a:r>
            <a:endParaRPr lang="ru-RU" sz="32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85184"/>
            <a:ext cx="7821512" cy="13681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 школе три музея.  Самое почётное место занимает  «Музей истории школы», он расположен в 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рекриации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на первом этаже основного здания .      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Рисунок 5" descr="C:\Users\пк\Desktop\1111111\IMG_205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328591" cy="36724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"/>
            <a:ext cx="7772400" cy="1340767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Segoe Script" pitchFamily="34" charset="0"/>
              </a:rPr>
              <a:t>Экспозиции</a:t>
            </a:r>
            <a:endParaRPr lang="ru-RU" sz="4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085184"/>
            <a:ext cx="7821512" cy="13681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 фондах музея находится 1200 экспонатов. 90% экспонатов – подлинники.  Часть экспонатов находится в постоянных композициях, остальные располагаются в запасных фондах музея.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Рисунок 5" descr="G:\Мои документы\Документация музеев\Фотографии музеев школы\Музей истории школы (3)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5760640" cy="36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32657"/>
            <a:ext cx="7772400" cy="129614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Segoe Script" pitchFamily="34" charset="0"/>
              </a:rPr>
              <a:t>Экспозиции музея.</a:t>
            </a:r>
            <a:endParaRPr lang="ru-RU" sz="4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56792"/>
            <a:ext cx="7821512" cy="489654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 нашем музее 7 экспозиций:</a:t>
            </a:r>
          </a:p>
          <a:p>
            <a:pPr marL="514350" indent="-514350" algn="l">
              <a:buAutoNum type="arabicPeriod"/>
            </a:pPr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Этапы развития школы</a:t>
            </a:r>
          </a:p>
          <a:p>
            <a:pPr marL="514350" indent="-514350" algn="l"/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2. История детской организации.</a:t>
            </a:r>
          </a:p>
          <a:p>
            <a:pPr marL="514350" indent="-514350" algn="l"/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3. История космонавтики</a:t>
            </a:r>
          </a:p>
          <a:p>
            <a:pPr marL="514350" indent="-514350" algn="l"/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4. История спорта</a:t>
            </a:r>
          </a:p>
          <a:p>
            <a:pPr marL="514350" indent="-514350" algn="l"/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5. Школьные учебники</a:t>
            </a:r>
          </a:p>
          <a:p>
            <a:pPr marL="514350" indent="-514350" algn="l"/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6. Военная история. Учителя-ветераны.</a:t>
            </a:r>
          </a:p>
          <a:p>
            <a:pPr marL="514350" indent="-514350" algn="l"/>
            <a:r>
              <a:rPr lang="ru-RU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7. История в лицах.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Segoe Script" pitchFamily="34" charset="0"/>
              </a:rPr>
              <a:t>Экспозиция «Военная история. Учителя-ветераны»</a:t>
            </a:r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373216"/>
            <a:ext cx="7821512" cy="14847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Самое почётное место в музее занимает  эта постоянная экспозиция.  Выставленные экспонаты собирали учителя, учащиеся  и просто жители посёлка «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Барвиха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».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C:\Users\пк\Desktop\1111111\IMG_204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832648" cy="38164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229200"/>
            <a:ext cx="7821512" cy="1628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Сапёрная лопатка, штык от винтовки, «рубашка « от гранаты , найденные на месте боёв в Одинцовском районе.   Передали их в музей учащиеся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Дыкин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Андрей и 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Чувашов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 Саша , участники поискового отряда.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Рисунок 5" descr="C:\Users\пк\Desktop\1111111\IMG_202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624736" cy="4968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373216"/>
            <a:ext cx="7821512" cy="122413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Пулемёт  системы Максима или просто «Максим» активно использовался в годы Великой Отечественной войны.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Рисунок 5" descr="C:\Users\пк\Desktop\1111111\IMG_204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6336704" cy="4824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Виртуальная экскурсия «О подвиге,  о доблести, о славе».</vt:lpstr>
      <vt:lpstr>Культуры и истории наследие, – Все то, чем человечество гордится, Все лучшее за многие столетия В тиши музеев бережно хранится, Здесь люди обретают вдохновение И получают много впечатлений, Здесь оживают яркие мгновения Из жизни предыдущих поколений.  </vt:lpstr>
      <vt:lpstr>Наша школа.</vt:lpstr>
      <vt:lpstr>Расположение музея «История школы»</vt:lpstr>
      <vt:lpstr>Экспозиции</vt:lpstr>
      <vt:lpstr>Экспозиции музея.</vt:lpstr>
      <vt:lpstr>Экспозиция «Военная история. Учителя-ветераны»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2013-06-25T15:10:20Z</dcterms:created>
  <dcterms:modified xsi:type="dcterms:W3CDTF">2014-08-04T17:24:48Z</dcterms:modified>
</cp:coreProperties>
</file>