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1274-600E-4978-9B10-9742E0623F9D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B86B-F422-4663-A31D-BE17CA47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1274-600E-4978-9B10-9742E0623F9D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B86B-F422-4663-A31D-BE17CA47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1274-600E-4978-9B10-9742E0623F9D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B86B-F422-4663-A31D-BE17CA47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1274-600E-4978-9B10-9742E0623F9D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B86B-F422-4663-A31D-BE17CA47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1274-600E-4978-9B10-9742E0623F9D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B86B-F422-4663-A31D-BE17CA47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1274-600E-4978-9B10-9742E0623F9D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B86B-F422-4663-A31D-BE17CA47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1274-600E-4978-9B10-9742E0623F9D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B86B-F422-4663-A31D-BE17CA47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1274-600E-4978-9B10-9742E0623F9D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B86B-F422-4663-A31D-BE17CA47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1274-600E-4978-9B10-9742E0623F9D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B86B-F422-4663-A31D-BE17CA47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1274-600E-4978-9B10-9742E0623F9D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B86B-F422-4663-A31D-BE17CA47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1274-600E-4978-9B10-9742E0623F9D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B86B-F422-4663-A31D-BE17CA47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1274-600E-4978-9B10-9742E0623F9D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2B86B-F422-4663-A31D-BE17CA47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Интеграция и инклюзия: преимущества и недостатки </a:t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работе с детьми с ограниченными возможностями здоровья</a:t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Ценглер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Наталья Дмитриевна</a:t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 МБОУ «СОШ №1 г. Строитель»</a:t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Включение </a:t>
            </a: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детей с особыми образовательными потребностями (детей с инвалидностью, детей с ограниченными возможностями здоровья, детей с особенностями развития)   в образовательный процесс в школах общего типа по месту жительства – это сравнительно новый подход для российского образования, который называется инклюзия в образовании и предполагает обучение разных детей в одном классе, а не в специально выделенной группе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Сходство и различие интеграции и инклюзии: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Интегрированное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организуется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посредством совместного обучения (воспитания) лиц с ограниченными возможностями здоровья и лиц, не имеющих таких ограничений, в одном классе (группе) образовательного учреждения общего образования.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Инклюзивное образование подразумевает включение в единый образовательный процесс  всех категорий детей (обычно развивающихся учеников и детей с ОВЗ),  признание ценности их различий и способности к обучению, которое, в свою очередь, ведется наиболее подходящим способом для каждого ребенка.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 интеграция               инклюзия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4983179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Акцентрируется</a:t>
            </a:r>
            <a:r>
              <a:rPr lang="ru-RU" dirty="0" smtClean="0"/>
              <a:t> внимание на «проблемных» детях</a:t>
            </a:r>
          </a:p>
          <a:p>
            <a:r>
              <a:rPr lang="ru-RU" dirty="0" smtClean="0"/>
              <a:t>Ребёнок подстраивается под условия школы</a:t>
            </a:r>
          </a:p>
          <a:p>
            <a:r>
              <a:rPr lang="ru-RU" dirty="0" smtClean="0"/>
              <a:t>В процессе интеграции принимает участие только ребёнок с ОВЗ</a:t>
            </a:r>
          </a:p>
          <a:p>
            <a:r>
              <a:rPr lang="ru-RU" dirty="0" smtClean="0"/>
              <a:t>Обучение только по специальной </a:t>
            </a:r>
            <a:r>
              <a:rPr lang="ru-RU" dirty="0" err="1" smtClean="0"/>
              <a:t>коррекционно</a:t>
            </a:r>
            <a:r>
              <a:rPr lang="ru-RU" dirty="0" smtClean="0"/>
              <a:t> – развивающей программе (определенного вида)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491174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Ребёнок с ОВЗ чувствует себя «равным» другим ученикам класса</a:t>
            </a:r>
          </a:p>
          <a:p>
            <a:r>
              <a:rPr lang="ru-RU" dirty="0" smtClean="0"/>
              <a:t>Школа подстраивается под ребёнка с ОВЗ</a:t>
            </a:r>
          </a:p>
          <a:p>
            <a:r>
              <a:rPr lang="ru-RU" dirty="0" smtClean="0"/>
              <a:t>Участие принимают все ученики класса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Возможность качественного обучения </a:t>
            </a:r>
            <a:r>
              <a:rPr lang="ru-RU" dirty="0"/>
              <a:t>и </a:t>
            </a:r>
            <a:r>
              <a:rPr lang="ru-RU" dirty="0" smtClean="0"/>
              <a:t>воспитания всех  учеников класса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786478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инклюзивном обучении </a:t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необходимо избегать: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объяснения заданий, которые следует выполнить во время урока, в форме лекций;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излишней строгости при установлении тишины в классе во время занятия; 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объяснения нового материала в большом объеме в один прием;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стресса, связанного с оцениванием;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частого использования стимулирующих методик;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стандартизированного тестирования.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72082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инклюзивном обучении необходимо использовать: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применять активные методы обучения, включая дискуссии, общение;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применять способы поэтапного усвоения нового материала;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давать учащимся понять, что они ответственны за выполнение заданий;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использовать объединяющие виды деятельности, которые содействуют сплочению класса.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  <a:t>Ценность человека</a:t>
            </a:r>
            <a:b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  <a:t> </a:t>
            </a:r>
            <a:b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  <a:t>не зависит от его </a:t>
            </a:r>
            <a:b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  <a:t/>
            </a:r>
            <a:b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  <a:t>способностей </a:t>
            </a:r>
            <a:b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  <a:t>и </a:t>
            </a:r>
            <a:b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  <a:t>достижений.</a:t>
            </a:r>
            <a:endParaRPr lang="ru-RU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195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Интеграция и инклюзия: преимущества и недостатки  в работе с детьми с ограниченными возможностями здоровья  Ценглер Наталья Дмитриевна учитель начальных классов МБОУ «СОШ №1 г. Строитель» </vt:lpstr>
      <vt:lpstr>   Включение детей с особыми образовательными потребностями (детей с инвалидностью, детей с ограниченными возможностями здоровья, детей с особенностями развития)   в образовательный процесс в школах общего типа по месту жительства – это сравнительно новый подход для российского образования, который называется инклюзия в образовании и предполагает обучение разных детей в одном классе, а не в специально выделенной группе.  </vt:lpstr>
      <vt:lpstr>Сходство и различие интеграции и инклюзии:</vt:lpstr>
      <vt:lpstr>   интеграция               инклюзия </vt:lpstr>
      <vt:lpstr>При инклюзивном обучении  необходимо избегать:  - объяснения заданий, которые следует выполнить во время урока, в форме лекций;  - излишней строгости при установлении тишины в классе во время занятия;   - объяснения нового материала в большом объеме в один прием;  - стресса, связанного с оцениванием;  - частого использования стимулирующих методик;  - стандартизированного тестирования.</vt:lpstr>
      <vt:lpstr>При инклюзивном обучении необходимо использовать:  - применять активные методы обучения, включая дискуссии, общение;  - применять способы поэтапного усвоения нового материала;  - давать учащимся понять, что они ответственны за выполнение заданий;  - использовать объединяющие виды деятельности, которые содействуют сплочению класса.  </vt:lpstr>
      <vt:lpstr>Ценность человека   не зависит от его   способностей  и  достижений.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и инклюзия: преимущества и недостатки  в работе с детьми с ограниченными возможностями здоровья</dc:title>
  <dc:creator>Jakob</dc:creator>
  <cp:lastModifiedBy>Jakob</cp:lastModifiedBy>
  <cp:revision>8</cp:revision>
  <dcterms:created xsi:type="dcterms:W3CDTF">2012-05-15T15:34:41Z</dcterms:created>
  <dcterms:modified xsi:type="dcterms:W3CDTF">2012-05-16T12:06:45Z</dcterms:modified>
</cp:coreProperties>
</file>