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C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AC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AF02D-92E0-435E-B343-7D5EB85B69D9}" type="datetimeFigureOut">
              <a:rPr lang="ru-RU" smtClean="0"/>
              <a:t>18.04.2014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017E-41D5-484E-8D4A-2FBFD389E5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0688" y="1691680"/>
            <a:ext cx="583264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 pitchFamily="18" charset="0"/>
              </a:rPr>
              <a:t>33 СТУПЕНИ К УСПЕХУ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  <a:cs typeface="Times New Roman" pitchFamily="18" charset="0"/>
              </a:rPr>
              <a:t>(игры-упражнения для развития техники чтения в начальной школе)</a:t>
            </a:r>
            <a:r>
              <a:rPr lang="ru-RU" sz="3600" dirty="0" smtClean="0"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Arial Black" pitchFamily="34" charset="0"/>
                <a:cs typeface="Times New Roman" pitchFamily="18" charset="0"/>
              </a:rPr>
            </a:br>
            <a:endParaRPr lang="ru-RU" sz="36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8680" y="323528"/>
            <a:ext cx="58326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Савельева В.В.</a:t>
            </a:r>
          </a:p>
          <a:p>
            <a:pPr algn="ctr"/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0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я </a:t>
            </a:r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«УС П Е Ш Н Ы Й Ш К О Л Ь Н И К»</a:t>
            </a:r>
            <a:endParaRPr lang="ru-RU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9947740">
            <a:off x="892841" y="6203925"/>
            <a:ext cx="2210661" cy="171902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</a:rPr>
              <a:t>25-30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Monotype Corsiva" pitchFamily="66" charset="0"/>
              </a:rPr>
              <a:t> минут в день</a:t>
            </a:r>
            <a:endParaRPr lang="ru-RU" sz="3200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95247">
            <a:off x="3867948" y="6190185"/>
            <a:ext cx="2345465" cy="1800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Monotype Corsiva" pitchFamily="66" charset="0"/>
              </a:rPr>
              <a:t>Для индивидуальной работы  с ребёнком!</a:t>
            </a:r>
            <a:endParaRPr lang="ru-RU" sz="2800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33 СТУПЕНИ К УСПЕХУ (игры-упражнения для развития техники чтения в начальной школе)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Vera</dc:creator>
  <cp:lastModifiedBy>Vera</cp:lastModifiedBy>
  <cp:revision>3</cp:revision>
  <dcterms:created xsi:type="dcterms:W3CDTF">2014-04-18T19:27:59Z</dcterms:created>
  <dcterms:modified xsi:type="dcterms:W3CDTF">2014-04-18T19:49:31Z</dcterms:modified>
</cp:coreProperties>
</file>