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  <p:sldId id="34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721" autoAdjust="0"/>
  </p:normalViewPr>
  <p:slideViewPr>
    <p:cSldViewPr snapToGrid="0" showGuides="1">
      <p:cViewPr>
        <p:scale>
          <a:sx n="79" d="100"/>
          <a:sy n="79" d="100"/>
        </p:scale>
        <p:origin x="-34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t>11.08.2014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t>11.08.2014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68" y="4959479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068" y="884720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ru-RU" noProof="0" smtClean="0"/>
              <a:t>11.08.2014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1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«Самые, самые, самые»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2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«Дикие животные»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3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 жизни птиц»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4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«Насекомые»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5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«Удивительные рыбки»</a:t>
            </a:r>
            <a:endParaRPr lang="ru-RU" sz="2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Ядовитая жаба.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2:</a:t>
            </a:r>
            <a:b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«Дикие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животные»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Царь зверей.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пустыни.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Верблюд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крупное животное в мире.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Синий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кит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88" y="3404938"/>
            <a:ext cx="10828224" cy="1701634"/>
          </a:xfrm>
        </p:spPr>
        <p:txBody>
          <a:bodyPr>
            <a:norm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1 </a:t>
            </a:r>
            <a:b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«Самые,</a:t>
            </a:r>
            <a:r>
              <a:rPr lang="ru-RU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самые, самые…</a:t>
            </a:r>
            <a:r>
              <a:rPr lang="ru-RU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крупное животное на суше.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Благородный олень, разводят в питомниках.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3</a:t>
            </a:r>
            <a:b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жизни птиц</a:t>
            </a: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Лесной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Дятел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dirty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Пернатые вестники весны.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Грачи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Птица,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парящая над океаном.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крупные ящерицы.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Альбатрос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ушастая ночная птица отряда сов.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Филин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крупный разноцветный длиннохвостый говорящий попугай.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4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«Насекомые»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Самого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видно, а песню слышно</a:t>
            </a: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Дикая родственница пчелы.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Вараны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Лакомство божьей коровки.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Тля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Враг полей, садов и огородов.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Саранча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Вредная домашняя бабочка.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категории 5</a:t>
            </a:r>
            <a:b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«Удивительные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рыбки</a:t>
            </a: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большая рыба в мире.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Китовая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акула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какой рыбы рот на брюхе?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крупный заяц в наших лесах.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акулы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рыба по внешнему виду напоминает шахматную фигуру?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конек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какой рыбы острые треугольные зубы?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54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пираньи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</a:t>
            </a:r>
            <a:r>
              <a:rPr lang="ru-RU" sz="40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крупная рыба России.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Белуга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24000">
              <a:schemeClr val="bg2">
                <a:lumMod val="75000"/>
                <a:lumOff val="2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320716"/>
            <a:ext cx="12192000" cy="19491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Викторину подготовила учитель начальных классов ГБОУ СОШ № 2088 «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Грайвороново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Кузина Елена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Беньяминовна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4780" y="541420"/>
            <a:ext cx="60398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мире животных»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0673" y="2295746"/>
            <a:ext cx="9059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 материалы из книги «Викторины, конкурсы, кроссворды для начальной школы».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Л. Л.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Сушинскас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А.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Шевердина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Изд-во:  Феникс, 2013</a:t>
            </a:r>
          </a:p>
        </p:txBody>
      </p:sp>
    </p:spTree>
    <p:extLst>
      <p:ext uri="{BB962C8B-B14F-4D97-AF65-F5344CB8AC3E}">
        <p14:creationId xmlns:p14="http://schemas.microsoft.com/office/powerpoint/2010/main" val="283203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Русак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крупный морской рак.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Омар</a:t>
            </a:r>
            <a:endParaRPr lang="ru-RU" sz="54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прожорливое насекомое.</a:t>
            </a:r>
            <a:endParaRPr lang="ru-RU" sz="4000" b="1" i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206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ameBoardColorful_16x9_TP104001205" id="{79A745F3-8376-4B39-A51C-4A55655D8418}" vid="{22E22CF6-1755-4575-A0C8-658FB9E2381E}"/>
    </a:ext>
  </a:extLst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TS104001206</Template>
  <TotalTime>0</TotalTime>
  <Words>441</Words>
  <Application>Microsoft Office PowerPoint</Application>
  <PresentationFormat>Произвольный</PresentationFormat>
  <Paragraphs>194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TS104001206</vt:lpstr>
      <vt:lpstr>Презентация PowerPoint</vt:lpstr>
      <vt:lpstr>Вопросы категории 1  «Самые, самые, самые…»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Вопросы категории 2:  «Дикие животные»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Вопросы категории 3 «Из жизни птиц»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Вопросы категории 4 «Насекомые»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Вопросы категории 5 «Удивительные рыбки»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Викторину подготовила учитель начальных классов ГБОУ СОШ № 2088 «Грайвороново» Кузина Елена Беньяминовна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2014-07-06T10:58:20Z</dcterms:created>
  <dcterms:modified xsi:type="dcterms:W3CDTF">2014-08-11T11:24:00Z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