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8" r:id="rId5"/>
    <p:sldId id="260" r:id="rId6"/>
    <p:sldId id="266" r:id="rId7"/>
    <p:sldId id="265" r:id="rId8"/>
    <p:sldId id="264" r:id="rId9"/>
    <p:sldId id="263" r:id="rId10"/>
    <p:sldId id="25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AD803-F56D-4959-9AAB-4725495977E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AF25-8C3D-45C8-BC46-4AC6306AB4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544053" cy="51090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 русского языка</a:t>
            </a: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 класс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«Парные и непарные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согласные»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Иванова Марина Владимировна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ГБОУ СОШ №280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Санкт-Петербург</a:t>
            </a: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214554"/>
            <a:ext cx="66437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ыбаки,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щуку, на,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оймали, реке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2000240"/>
            <a:ext cx="49714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785794"/>
            <a:ext cx="45775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Чистописание: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ва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1218010" cy="2357438"/>
          </a:xfrm>
          <a:prstGeom prst="rect">
            <a:avLst/>
          </a:prstGeom>
        </p:spPr>
      </p:pic>
      <p:pic>
        <p:nvPicPr>
          <p:cNvPr id="4" name="Рисунок 3" descr="веер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1928802"/>
            <a:ext cx="2436814" cy="2436814"/>
          </a:xfrm>
          <a:prstGeom prst="rect">
            <a:avLst/>
          </a:prstGeom>
        </p:spPr>
      </p:pic>
      <p:pic>
        <p:nvPicPr>
          <p:cNvPr id="5" name="Рисунок 4" descr="вагонч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57364"/>
            <a:ext cx="2832602" cy="2209799"/>
          </a:xfrm>
          <a:prstGeom prst="rect">
            <a:avLst/>
          </a:prstGeom>
        </p:spPr>
      </p:pic>
      <p:pic>
        <p:nvPicPr>
          <p:cNvPr id="6" name="Рисунок 5" descr="велосипед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4000504"/>
            <a:ext cx="2071702" cy="1553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70555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каких звуков начинаются 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эти слова?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Какой буквой обозначаются?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 на 1 строчке эту букву.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 на 2 строчке парную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согласную к этой букве.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642918"/>
            <a:ext cx="47596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Прочитай слоги: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10" y="1500174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1571612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2786058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2857496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2857496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86446" y="1500174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4071942"/>
            <a:ext cx="1928826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1500174"/>
            <a:ext cx="901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ря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1571612"/>
            <a:ext cx="847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4071942"/>
            <a:ext cx="808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2857496"/>
            <a:ext cx="1042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2928934"/>
            <a:ext cx="9316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1500174"/>
            <a:ext cx="864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2857496"/>
            <a:ext cx="1079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3116"/>
            <a:ext cx="79864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Выпиши слоги с парными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огласными.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32409-8ea634538eb165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928802"/>
            <a:ext cx="3714776" cy="464347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72066" y="3357562"/>
            <a:ext cx="300499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Повтори!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214554"/>
            <a:ext cx="6887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стрый, у, клюв, грача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857364"/>
            <a:ext cx="76152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ысь, чаще, в, скрылась,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лесной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214554"/>
            <a:ext cx="63982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урчат,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по, ручейки,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дорогам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102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7</cp:revision>
  <dcterms:created xsi:type="dcterms:W3CDTF">2014-10-20T17:20:01Z</dcterms:created>
  <dcterms:modified xsi:type="dcterms:W3CDTF">2014-10-20T18:18:28Z</dcterms:modified>
</cp:coreProperties>
</file>