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7BFA4A-5E1A-41F7-85FA-D43120688678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9532C8-C91D-41B3-9C7E-6F25983B6E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Найди загаданный звук.</a:t>
            </a:r>
          </a:p>
          <a:p>
            <a:pPr algn="r"/>
            <a:r>
              <a:rPr lang="ru-RU" sz="4800" dirty="0" smtClean="0"/>
              <a:t>Я – в озёрах и реках, но в воде </a:t>
            </a:r>
            <a:r>
              <a:rPr lang="en-US" sz="4800" dirty="0" smtClean="0"/>
              <a:t>           </a:t>
            </a:r>
            <a:r>
              <a:rPr lang="ru-RU" sz="4800" dirty="0" smtClean="0"/>
              <a:t>меня нет.</a:t>
            </a:r>
          </a:p>
          <a:p>
            <a:pPr algn="r"/>
            <a:r>
              <a:rPr lang="ru-RU" sz="4800" dirty="0" smtClean="0"/>
              <a:t>Я в арбузах и огурцах, но </a:t>
            </a:r>
            <a:endParaRPr lang="en-US" sz="4800" dirty="0" smtClean="0"/>
          </a:p>
          <a:p>
            <a:pPr algn="r"/>
            <a:r>
              <a:rPr lang="ru-RU" sz="4800" dirty="0" smtClean="0"/>
              <a:t>в дыне меня нет.</a:t>
            </a:r>
          </a:p>
          <a:p>
            <a:pPr algn="ctr"/>
            <a:r>
              <a:rPr lang="en-US" sz="4800" dirty="0" smtClean="0"/>
              <a:t>[</a:t>
            </a:r>
            <a:r>
              <a:rPr lang="ru-RU" sz="4800" dirty="0" smtClean="0"/>
              <a:t>Р</a:t>
            </a:r>
            <a:r>
              <a:rPr lang="en-US" sz="4800" dirty="0" smtClean="0"/>
              <a:t>]</a:t>
            </a:r>
            <a:endParaRPr lang="ru-RU" sz="4800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bus-animal-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285860"/>
            <a:ext cx="5653502" cy="4010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Найди «лишнее» слово . Объясни выбор.</a:t>
            </a:r>
          </a:p>
          <a:p>
            <a:pPr>
              <a:buNone/>
            </a:pPr>
            <a:r>
              <a:rPr lang="ru-RU" sz="4400" dirty="0" smtClean="0"/>
              <a:t>подрамник</a:t>
            </a:r>
          </a:p>
          <a:p>
            <a:pPr>
              <a:buNone/>
            </a:pPr>
            <a:r>
              <a:rPr lang="ru-RU" sz="4400" dirty="0" smtClean="0"/>
              <a:t>подружка</a:t>
            </a:r>
          </a:p>
          <a:p>
            <a:pPr>
              <a:buNone/>
            </a:pPr>
            <a:r>
              <a:rPr lang="ru-RU" sz="4400" dirty="0" smtClean="0"/>
              <a:t>подрыв</a:t>
            </a:r>
          </a:p>
          <a:p>
            <a:pPr>
              <a:buNone/>
            </a:pPr>
            <a:r>
              <a:rPr lang="ru-RU" sz="4400" dirty="0" smtClean="0"/>
              <a:t>подрезка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Молодцы!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Сколько раз встретился звук </a:t>
            </a:r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ru-RU" b="1" dirty="0" err="1" smtClean="0">
                <a:solidFill>
                  <a:srgbClr val="00B050"/>
                </a:solidFill>
              </a:rPr>
              <a:t>з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ru-RU" b="1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r>
              <a:rPr lang="ru-RU" dirty="0" smtClean="0"/>
              <a:t>Раз, два, три, четыре, пять,</a:t>
            </a:r>
          </a:p>
          <a:p>
            <a:pPr>
              <a:buNone/>
            </a:pPr>
            <a:r>
              <a:rPr lang="ru-RU" dirty="0" smtClean="0"/>
              <a:t>Будем мы слова считать:</a:t>
            </a:r>
          </a:p>
          <a:p>
            <a:pPr>
              <a:buNone/>
            </a:pPr>
            <a:r>
              <a:rPr lang="ru-RU" dirty="0" smtClean="0"/>
              <a:t>Зайка, зонтик, слон, насос,</a:t>
            </a:r>
          </a:p>
          <a:p>
            <a:pPr>
              <a:buNone/>
            </a:pPr>
            <a:r>
              <a:rPr lang="ru-RU" dirty="0" smtClean="0"/>
              <a:t>Воз, сорняк и пылесос.</a:t>
            </a:r>
          </a:p>
          <a:p>
            <a:pPr algn="r">
              <a:buNone/>
            </a:pPr>
            <a:r>
              <a:rPr lang="ru-RU" dirty="0" smtClean="0">
                <a:solidFill>
                  <a:srgbClr val="7030A0"/>
                </a:solidFill>
              </a:rPr>
              <a:t>(2 раза)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Шарада.</a:t>
            </a:r>
          </a:p>
          <a:p>
            <a:pPr>
              <a:buNone/>
            </a:pPr>
            <a:r>
              <a:rPr lang="ru-RU" sz="4800" dirty="0" smtClean="0"/>
              <a:t>С </a:t>
            </a: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 в полях меня найдёте,</a:t>
            </a:r>
          </a:p>
          <a:p>
            <a:pPr>
              <a:buNone/>
            </a:pPr>
            <a:r>
              <a:rPr lang="ru-RU" sz="4800" dirty="0" smtClean="0"/>
              <a:t>С </a:t>
            </a:r>
            <a:r>
              <a:rPr lang="ru-RU" sz="4800" dirty="0" smtClean="0">
                <a:solidFill>
                  <a:srgbClr val="FF0000"/>
                </a:solidFill>
              </a:rPr>
              <a:t>г</a:t>
            </a:r>
            <a:r>
              <a:rPr lang="ru-RU" sz="4800" dirty="0" smtClean="0"/>
              <a:t> романсы запоёте,</a:t>
            </a:r>
          </a:p>
          <a:p>
            <a:pPr>
              <a:buNone/>
            </a:pPr>
            <a:r>
              <a:rPr lang="ru-RU" sz="4800" dirty="0" smtClean="0"/>
              <a:t>С </a:t>
            </a:r>
            <a:r>
              <a:rPr lang="ru-RU" sz="4800" dirty="0" smtClean="0">
                <a:solidFill>
                  <a:srgbClr val="FF0000"/>
                </a:solidFill>
              </a:rPr>
              <a:t>в</a:t>
            </a:r>
            <a:r>
              <a:rPr lang="ru-RU" sz="4800" dirty="0" smtClean="0"/>
              <a:t> косички заплетёте.</a:t>
            </a:r>
          </a:p>
          <a:p>
            <a:pPr>
              <a:buNone/>
            </a:pPr>
            <a:r>
              <a:rPr lang="ru-RU" sz="4800" dirty="0" smtClean="0"/>
              <a:t>(колос, голос, волос)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Восстанови трёхсложные слова,</a:t>
            </a: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вставив, где надо, буквы,</a:t>
            </a:r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о</a:t>
            </a:r>
            <a:r>
              <a:rPr lang="ru-RU" sz="3600" dirty="0" smtClean="0">
                <a:solidFill>
                  <a:srgbClr val="00B050"/>
                </a:solidFill>
              </a:rPr>
              <a:t>бозначающие </a:t>
            </a:r>
            <a:r>
              <a:rPr lang="ru-RU" sz="3600" dirty="0" smtClean="0">
                <a:solidFill>
                  <a:srgbClr val="00B050"/>
                </a:solidFill>
              </a:rPr>
              <a:t>гласные звуки.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4400" dirty="0" err="1" smtClean="0"/>
              <a:t>нгтк</a:t>
            </a:r>
            <a:r>
              <a:rPr lang="ru-RU" sz="4400" dirty="0" smtClean="0"/>
              <a:t>      </a:t>
            </a:r>
          </a:p>
          <a:p>
            <a:pPr>
              <a:buNone/>
            </a:pPr>
            <a:r>
              <a:rPr lang="ru-RU" sz="4400" dirty="0" err="1" smtClean="0"/>
              <a:t>здрв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плтн</a:t>
            </a: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млдй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Подбери фразеологический оборот.</a:t>
            </a:r>
          </a:p>
          <a:p>
            <a:pPr>
              <a:buNone/>
            </a:pPr>
            <a:r>
              <a:rPr lang="ru-RU" dirty="0" smtClean="0"/>
              <a:t>Они скребут на сердце у человека, с</a:t>
            </a:r>
          </a:p>
          <a:p>
            <a:pPr>
              <a:buNone/>
            </a:pPr>
            <a:r>
              <a:rPr lang="ru-RU" dirty="0" smtClean="0"/>
              <a:t>нечистой совестью.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(Кошки на сердце скребут)</a:t>
            </a:r>
          </a:p>
          <a:p>
            <a:pPr>
              <a:buNone/>
            </a:pPr>
            <a:r>
              <a:rPr lang="ru-RU" dirty="0" smtClean="0"/>
              <a:t>По её приказу моментально</a:t>
            </a:r>
          </a:p>
          <a:p>
            <a:pPr>
              <a:buNone/>
            </a:pPr>
            <a:r>
              <a:rPr lang="ru-RU" dirty="0" smtClean="0"/>
              <a:t>исполняются даже самые</a:t>
            </a:r>
          </a:p>
          <a:p>
            <a:pPr>
              <a:buNone/>
            </a:pPr>
            <a:r>
              <a:rPr lang="ru-RU" dirty="0" smtClean="0"/>
              <a:t>фантастические желания.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(По щучьему велению)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4819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Из данных слов составь пословицу.</a:t>
            </a:r>
          </a:p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важение, трудно, легко, но, заработать, потерять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smtClean="0">
                <a:solidFill>
                  <a:srgbClr val="7030A0"/>
                </a:solidFill>
              </a:rPr>
              <a:t>Уважение трудно заработать, но </a:t>
            </a:r>
            <a:r>
              <a:rPr lang="ru-RU" smtClean="0">
                <a:solidFill>
                  <a:srgbClr val="7030A0"/>
                </a:solidFill>
              </a:rPr>
              <a:t>легко потерять</a:t>
            </a:r>
            <a:r>
              <a:rPr lang="ru-RU" smtClean="0">
                <a:solidFill>
                  <a:srgbClr val="7030A0"/>
                </a:solidFill>
              </a:rPr>
              <a:t>.)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Переставив буквы, получи слово.</a:t>
            </a:r>
          </a:p>
          <a:p>
            <a:pPr>
              <a:buNone/>
            </a:pPr>
            <a:r>
              <a:rPr lang="ru-RU" sz="8000" dirty="0" smtClean="0"/>
              <a:t>ДОКИЛОРК</a:t>
            </a:r>
          </a:p>
          <a:p>
            <a:pPr>
              <a:buNone/>
            </a:pPr>
            <a:r>
              <a:rPr lang="ru-RU" sz="8000" dirty="0" smtClean="0">
                <a:solidFill>
                  <a:srgbClr val="7030A0"/>
                </a:solidFill>
              </a:rPr>
              <a:t>(Крокодил)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бу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500174"/>
            <a:ext cx="5815609" cy="3657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амолётe3a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6884281" cy="3119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206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2012-10-30T13:40:30Z</dcterms:created>
  <dcterms:modified xsi:type="dcterms:W3CDTF">2012-10-30T18:57:56Z</dcterms:modified>
</cp:coreProperties>
</file>