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2"/>
  </p:sldMasterIdLst>
  <p:sldIdLst>
    <p:sldId id="256" r:id="rId13"/>
    <p:sldId id="257" r:id="rId14"/>
    <p:sldId id="258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5" autoAdjust="0"/>
    <p:restoredTop sz="94660"/>
  </p:normalViewPr>
  <p:slideViewPr>
    <p:cSldViewPr>
      <p:cViewPr varScale="1">
        <p:scale>
          <a:sx n="47" d="100"/>
          <a:sy n="47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10" Type="http://schemas.openxmlformats.org/officeDocument/2006/relationships/customXml" Target="../customXml/item10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customXml" Target="../../customXml/item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customXml" Target="../../customXml/item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customXml" Target="../../customXml/item9.xml"/><Relationship Id="rId6" Type="http://schemas.openxmlformats.org/officeDocument/2006/relationships/tags" Target="../tags/tag13.xml"/><Relationship Id="rId11" Type="http://schemas.openxmlformats.org/officeDocument/2006/relationships/image" Target="../media/image5.png"/><Relationship Id="rId5" Type="http://schemas.openxmlformats.org/officeDocument/2006/relationships/tags" Target="../tags/tag12.xml"/><Relationship Id="rId10" Type="http://schemas.openxmlformats.org/officeDocument/2006/relationships/image" Target="../media/image4.png"/><Relationship Id="rId4" Type="http://schemas.openxmlformats.org/officeDocument/2006/relationships/tags" Target="../tags/tag11.xml"/><Relationship Id="rId9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customXml" Target="../../customXml/item10.xml"/><Relationship Id="rId6" Type="http://schemas.openxmlformats.org/officeDocument/2006/relationships/tags" Target="../tags/tag19.xml"/><Relationship Id="rId11" Type="http://schemas.openxmlformats.org/officeDocument/2006/relationships/image" Target="../media/image5.png"/><Relationship Id="rId5" Type="http://schemas.openxmlformats.org/officeDocument/2006/relationships/tags" Target="../tags/tag18.xml"/><Relationship Id="rId10" Type="http://schemas.openxmlformats.org/officeDocument/2006/relationships/image" Target="../media/image4.png"/><Relationship Id="rId4" Type="http://schemas.openxmlformats.org/officeDocument/2006/relationships/tags" Target="../tags/tag17.xml"/><Relationship Id="rId9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customXml" Target="../../customXml/item11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customXml" Target="../../customXml/item3.xml"/><Relationship Id="rId6" Type="http://schemas.openxmlformats.org/officeDocument/2006/relationships/tags" Target="../tags/tag26.xml"/><Relationship Id="rId11" Type="http://schemas.openxmlformats.org/officeDocument/2006/relationships/image" Target="../media/image5.png"/><Relationship Id="rId5" Type="http://schemas.openxmlformats.org/officeDocument/2006/relationships/tags" Target="../tags/tag25.xml"/><Relationship Id="rId10" Type="http://schemas.openxmlformats.org/officeDocument/2006/relationships/image" Target="../media/image4.png"/><Relationship Id="rId4" Type="http://schemas.openxmlformats.org/officeDocument/2006/relationships/tags" Target="../tags/tag24.xm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876"/>
            <a:ext cx="7772400" cy="14700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5400" b="1" cap="none" spc="5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143512"/>
            <a:ext cx="6400800" cy="96678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 algn="ctr">
              <a:buNone/>
              <a:defRPr b="1" cap="none" spc="0">
                <a:ln/>
                <a:solidFill>
                  <a:srgbClr val="0066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714752"/>
            <a:ext cx="7772400" cy="692148"/>
          </a:xfrm>
        </p:spPr>
        <p:txBody>
          <a:bodyPr anchor="b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buNone/>
              <a:defRPr sz="2000" b="1" cap="none" spc="0">
                <a:ln/>
                <a:solidFill>
                  <a:srgbClr val="006600"/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214313"/>
            <a:ext cx="7086600" cy="1143000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solidFill>
              <a:srgbClr val="0066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600200"/>
            <a:ext cx="8572500" cy="4614863"/>
          </a:xfrm>
          <a:prstGeom prst="roundRect">
            <a:avLst/>
          </a:prstGeom>
          <a:solidFill>
            <a:srgbClr val="92D050">
              <a:alpha val="27059"/>
            </a:srgbClr>
          </a:solidFill>
          <a:ln w="12700">
            <a:solidFill>
              <a:srgbClr val="006600"/>
            </a:solidFill>
            <a:prstDash val="dashDot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3D11658-34E2-4661-B02D-08D58D687098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F55984C-5135-49CD-AC05-F6AA141D35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Блок-схема: задержка 6"/>
          <p:cNvSpPr/>
          <p:nvPr/>
        </p:nvSpPr>
        <p:spPr>
          <a:xfrm>
            <a:off x="142875" y="142875"/>
            <a:ext cx="1714500" cy="1357313"/>
          </a:xfrm>
          <a:prstGeom prst="flowChartDela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Рисунок 7" descr="7d246940b435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5750" y="214313"/>
            <a:ext cx="12477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62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 spc="150">
          <a:ln w="11430"/>
          <a:solidFill>
            <a:srgbClr val="00B050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 spc="150">
          <a:ln w="11430"/>
          <a:solidFill>
            <a:srgbClr val="00B050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 spc="150">
          <a:ln w="11430"/>
          <a:solidFill>
            <a:srgbClr val="00B050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 spc="150">
          <a:ln w="11430"/>
          <a:solidFill>
            <a:srgbClr val="00B050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 spc="150">
          <a:ln w="11430"/>
          <a:solidFill>
            <a:srgbClr val="00B050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Разбор </a:t>
            </a:r>
            <a:r>
              <a:rPr lang="ru-RU" smtClean="0"/>
              <a:t>по главным членам </a:t>
            </a:r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Тест </a:t>
            </a:r>
          </a:p>
          <a:p>
            <a:r>
              <a:rPr lang="ru-RU" dirty="0" smtClean="0"/>
              <a:t>4 класс</a:t>
            </a:r>
          </a:p>
          <a:p>
            <a:r>
              <a:rPr lang="ru-RU" dirty="0" err="1" smtClean="0"/>
              <a:t>Белан</a:t>
            </a:r>
            <a:r>
              <a:rPr lang="ru-RU" dirty="0" smtClean="0"/>
              <a:t> Анна Анатольевна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310896" y="404664"/>
            <a:ext cx="8833104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Подлежащее второстепенный член предложения?</a:t>
            </a:r>
          </a:p>
          <a:p>
            <a:endParaRPr lang="ru-RU" dirty="0"/>
          </a:p>
        </p:txBody>
      </p:sp>
      <p:pic>
        <p:nvPicPr>
          <p:cNvPr id="7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310896" y="620688"/>
            <a:ext cx="8833104" cy="1368152"/>
          </a:xfrm>
        </p:spPr>
        <p:txBody>
          <a:bodyPr/>
          <a:lstStyle/>
          <a:p>
            <a:r>
              <a:rPr lang="ru-RU" dirty="0" smtClean="0"/>
              <a:t>Подлежащее главный член предложения?</a:t>
            </a:r>
          </a:p>
          <a:p>
            <a:endParaRPr lang="ru-RU" dirty="0"/>
          </a:p>
        </p:txBody>
      </p:sp>
      <p:pic>
        <p:nvPicPr>
          <p:cNvPr id="7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80024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Сова вылетела на охоту. </a:t>
            </a:r>
            <a:r>
              <a:rPr lang="ru-RU" i="1" dirty="0" smtClean="0">
                <a:latin typeface="Arial Black" pitchFamily="34" charset="0"/>
              </a:rPr>
              <a:t> </a:t>
            </a:r>
          </a:p>
          <a:p>
            <a:r>
              <a:rPr lang="ru-RU" i="1" dirty="0" smtClean="0"/>
              <a:t>Определить предложение по цели высказывания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повествовательное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вопросительное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побудительное</a:t>
            </a:r>
            <a:endParaRPr lang="ru-RU" dirty="0"/>
          </a:p>
        </p:txBody>
      </p:sp>
      <p:pic>
        <p:nvPicPr>
          <p:cNvPr id="16" name="Рисунок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29619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Сова вылетела на охоту. </a:t>
            </a:r>
          </a:p>
          <a:p>
            <a:r>
              <a:rPr lang="ru-RU" i="1" dirty="0" smtClean="0"/>
              <a:t>Найти грамматическую основу</a:t>
            </a:r>
            <a:endParaRPr lang="ru-RU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Сова на охоту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Вылетела на охоту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Сова вылетела</a:t>
            </a:r>
            <a:endParaRPr lang="ru-RU" dirty="0"/>
          </a:p>
        </p:txBody>
      </p:sp>
      <p:pic>
        <p:nvPicPr>
          <p:cNvPr id="11" name="Рисунок 1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1728238"/>
          </a:xfrm>
        </p:spPr>
        <p:txBody>
          <a:bodyPr/>
          <a:lstStyle/>
          <a:p>
            <a:r>
              <a:rPr lang="ru-RU" i="1" dirty="0" smtClean="0"/>
              <a:t>Подчеркнуть грамматическую основу</a:t>
            </a:r>
          </a:p>
          <a:p>
            <a:r>
              <a:rPr lang="ru-RU" dirty="0" smtClean="0"/>
              <a:t>Сова вылетела на охоту.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548921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Arial Black" pitchFamily="34" charset="0"/>
              </a:rPr>
              <a:t>Сова вылетела на охоту.</a:t>
            </a:r>
            <a:endParaRPr lang="ru-RU" sz="32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Листь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YesNo</Type>
  <ChoicesCount>2</ChoicesCount>
  <Orientation>Left</Orientation>
</Layout>
</file>

<file path=customXml/item10.xml><?xml version="1.0" encoding="utf-8"?>
<Layout>
  <Type>MultipleChoice</Type>
  <ChoicesCount>3</ChoicesCount>
  <Orientation>Left</Orientation>
</Layout>
</file>

<file path=customXml/item11.xml><?xml version="1.0" encoding="utf-8"?>
<Layout>
  <Type>Drawing</Type>
  <ChoicesCount>0</ChoicesCount>
  <Orientation>Left</Orientation>
</Layout>
</file>

<file path=customXml/item2.xml><?xml version="1.0" encoding="utf-8"?>
<Layout>
  <Type>YesNo</Type>
  <ChoicesCount>2</ChoicesCount>
  <Orientation>Left</Orientation>
</Layout>
</file>

<file path=customXml/item3.xml><?xml version="1.0" encoding="utf-8"?>
<Layout>
  <Type>MultipleChoice</Type>
  <ChoicesCount>3</ChoicesCount>
  <Orientation>Left</Orientation>
</Layout>
</file>

<file path=customXml/item4.xml><?xml version="1.0" encoding="utf-8"?>
<Layout>
  <Type>MultipleChoice</Type>
  <ChoicesCount>3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Drawing</Type>
  <ChoicesCount>0</ChoicesCount>
  <Orientation>Left</Orientation>
</Layout>
</file>

<file path=customXml/item7.xml><?xml version="1.0" encoding="utf-8"?>
<Layout>
  <Type>YesNo</Type>
  <ChoicesCount>2</ChoicesCount>
  <Orientation>Left</Orientation>
</Layout>
</file>

<file path=customXml/item8.xml><?xml version="1.0" encoding="utf-8"?>
<Layout>
  <Type>YesNo</Type>
  <ChoicesCount>2</ChoicesCount>
  <Orientation>Left</Orientation>
</Layout>
</file>

<file path=customXml/item9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F7F56834-FE74-4836-8A2B-920A117ACED5}">
  <ds:schemaRefs/>
</ds:datastoreItem>
</file>

<file path=customXml/itemProps10.xml><?xml version="1.0" encoding="utf-8"?>
<ds:datastoreItem xmlns:ds="http://schemas.openxmlformats.org/officeDocument/2006/customXml" ds:itemID="{DA1C6E4A-BE73-46C9-9C41-CA11BBA336B7}">
  <ds:schemaRefs/>
</ds:datastoreItem>
</file>

<file path=customXml/itemProps11.xml><?xml version="1.0" encoding="utf-8"?>
<ds:datastoreItem xmlns:ds="http://schemas.openxmlformats.org/officeDocument/2006/customXml" ds:itemID="{6CB523A3-893B-4A92-A18F-E785CBE11EF2}">
  <ds:schemaRefs/>
</ds:datastoreItem>
</file>

<file path=customXml/itemProps2.xml><?xml version="1.0" encoding="utf-8"?>
<ds:datastoreItem xmlns:ds="http://schemas.openxmlformats.org/officeDocument/2006/customXml" ds:itemID="{EEE55FF1-3F7C-4924-9460-31AD6B5C813C}">
  <ds:schemaRefs/>
</ds:datastoreItem>
</file>

<file path=customXml/itemProps3.xml><?xml version="1.0" encoding="utf-8"?>
<ds:datastoreItem xmlns:ds="http://schemas.openxmlformats.org/officeDocument/2006/customXml" ds:itemID="{6612AA96-58C0-4C09-8F96-F7468B280745}">
  <ds:schemaRefs/>
</ds:datastoreItem>
</file>

<file path=customXml/itemProps4.xml><?xml version="1.0" encoding="utf-8"?>
<ds:datastoreItem xmlns:ds="http://schemas.openxmlformats.org/officeDocument/2006/customXml" ds:itemID="{7540CF5C-58EE-4B58-925B-79EACC5E9A1A}">
  <ds:schemaRefs/>
</ds:datastoreItem>
</file>

<file path=customXml/itemProps5.xml><?xml version="1.0" encoding="utf-8"?>
<ds:datastoreItem xmlns:ds="http://schemas.openxmlformats.org/officeDocument/2006/customXml" ds:itemID="{02F38363-B1F9-4958-8D56-02DD76E97C16}">
  <ds:schemaRefs/>
</ds:datastoreItem>
</file>

<file path=customXml/itemProps6.xml><?xml version="1.0" encoding="utf-8"?>
<ds:datastoreItem xmlns:ds="http://schemas.openxmlformats.org/officeDocument/2006/customXml" ds:itemID="{D0DC76CE-781E-4234-AF49-6AC9BBB3543B}">
  <ds:schemaRefs/>
</ds:datastoreItem>
</file>

<file path=customXml/itemProps7.xml><?xml version="1.0" encoding="utf-8"?>
<ds:datastoreItem xmlns:ds="http://schemas.openxmlformats.org/officeDocument/2006/customXml" ds:itemID="{A128310D-1B20-40E7-B27C-26E8844DA560}">
  <ds:schemaRefs/>
</ds:datastoreItem>
</file>

<file path=customXml/itemProps8.xml><?xml version="1.0" encoding="utf-8"?>
<ds:datastoreItem xmlns:ds="http://schemas.openxmlformats.org/officeDocument/2006/customXml" ds:itemID="{DB1313D1-CFEB-41EC-A567-597A86A23441}">
  <ds:schemaRefs/>
</ds:datastoreItem>
</file>

<file path=customXml/itemProps9.xml><?xml version="1.0" encoding="utf-8"?>
<ds:datastoreItem xmlns:ds="http://schemas.openxmlformats.org/officeDocument/2006/customXml" ds:itemID="{1DC0505D-29E6-4B50-9C62-0DAF9105C4D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Листья</Template>
  <TotalTime>15</TotalTime>
  <Words>63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Листья</vt:lpstr>
      <vt:lpstr>Разбор по главным членам предложения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по членам предложения</dc:title>
  <dc:creator>User</dc:creator>
  <cp:lastModifiedBy>User</cp:lastModifiedBy>
  <cp:revision>2</cp:revision>
  <dcterms:created xsi:type="dcterms:W3CDTF">2014-10-16T16:38:03Z</dcterms:created>
  <dcterms:modified xsi:type="dcterms:W3CDTF">2014-10-16T16:53:07Z</dcterms:modified>
</cp:coreProperties>
</file>