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3CCA656-C40A-4058-9D2B-9D0DBAFFB90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9D3743-0423-4ECD-B0C3-20C072AFC5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661248"/>
            <a:ext cx="4545292" cy="7200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ysClr val="windowText" lastClr="000000"/>
                </a:solidFill>
              </a:rPr>
              <a:t>Презентация  «Праздник Смеха»</a:t>
            </a:r>
          </a:p>
          <a:p>
            <a:pPr algn="l"/>
            <a:r>
              <a:rPr lang="ru-RU" dirty="0" smtClean="0">
                <a:solidFill>
                  <a:sysClr val="windowText" lastClr="000000"/>
                </a:solidFill>
              </a:rPr>
              <a:t>Подготовила учитель начальных классов Тверитина С.Н. МОУСОШ №21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25604" name="Picture 4" descr="1 апреля анимац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6631748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Румыния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219256" cy="1944216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Румынии День смеха не является официальным праздником, но румыны этот день очень любят и находят повод над кем-нибудь подшутить. Румынию вообще часто называют страной смеха и юмора, настолько остроумны ее жители. У них всегда наготове анекдот, шутка или забавный рассказ.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Главными героями анекдотов в Румынии являются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Пэкалэ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Тындалэ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высмеивающие чаще всего самих себя.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Пэкалэ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маленький, хитроватый, но добрый и честный.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Тындалэ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высокий, простоватый и плутоватый. Шутки у румын очень добрые и совсем не обидные.</a:t>
            </a:r>
          </a:p>
          <a:p>
            <a:endParaRPr lang="ru-RU" dirty="0"/>
          </a:p>
        </p:txBody>
      </p:sp>
      <p:pic>
        <p:nvPicPr>
          <p:cNvPr id="15362" name="Picture 2" descr="http://im6-tub-ru.yandex.net/i?id=174444091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2422349" cy="2242916"/>
          </a:xfrm>
          <a:prstGeom prst="rect">
            <a:avLst/>
          </a:prstGeom>
          <a:noFill/>
        </p:spPr>
      </p:pic>
      <p:pic>
        <p:nvPicPr>
          <p:cNvPr id="15364" name="Picture 4" descr="http://im5-tub-ru.yandex.net/i?id=303755895-3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8999"/>
            <a:ext cx="3240360" cy="20252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31224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7"/>
            <a:ext cx="7200800" cy="2160239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Америке 1 апреля шутят очень безобидно. Примерно так: «Ой, у тебя шнурок развязался!» или «В чем это ты испачкался?» Школьники неустанно разыгрывают друг друга, а того, кто «попадается», называют апрельским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вот по телевизору в этот день могут объявить список самых глупых людей, причем обычно в него попадают самые известные люди. Но при этом диктор должен сначала предупредить, что сейчас будет произнесена первоапрельская шутка.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im5-tub-ru.yandex.net/i?id=312827782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17591"/>
            <a:ext cx="3240360" cy="2160240"/>
          </a:xfrm>
          <a:prstGeom prst="rect">
            <a:avLst/>
          </a:prstGeom>
          <a:noFill/>
        </p:spPr>
      </p:pic>
      <p:pic>
        <p:nvPicPr>
          <p:cNvPr id="13316" name="Picture 4" descr="http://im7-tub-ru.yandex.net/i?id=357028340-3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83151"/>
            <a:ext cx="2088232" cy="27237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Финляндия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372672" cy="540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Финляндии 1 апреля, как и в других странах, считается Днем шуток и обманов. А финны шутить умеют! Например, издавна во время больших праздников родители давали детям шуточные поручения — отправляли в соседский двор за чем-нибудь несуществующим, например, за стеклянными ножницами.</a:t>
            </a:r>
          </a:p>
          <a:p>
            <a:endParaRPr lang="ru-RU" dirty="0"/>
          </a:p>
        </p:txBody>
      </p:sp>
      <p:pic>
        <p:nvPicPr>
          <p:cNvPr id="3074" name="Picture 2" descr="http://im3-tub-ru.yandex.net/i?id=338644472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53" y="3501008"/>
            <a:ext cx="3461185" cy="2520280"/>
          </a:xfrm>
          <a:prstGeom prst="rect">
            <a:avLst/>
          </a:prstGeom>
          <a:noFill/>
        </p:spPr>
      </p:pic>
      <p:pic>
        <p:nvPicPr>
          <p:cNvPr id="3076" name="Picture 4" descr="C 1 апреля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7357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Франция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7"/>
            <a:ext cx="7344816" cy="259228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Франции, как и в Италии, 1 апреля можно встретить людей с бумажной рыбой на спине. Их называют «апрельской рыбой». Все стараются быть бдительными, «не остаться в рыбах», то есть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еще французы шутят так: подсыпают друзьям в сахарницу соль, в сладкий пирог кладут перец. Они также любят давать друг другу бессмысленные поручения, например, найти и принести сладкий уксус.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7-tub-ru.yandex.net/i?id=78816303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89598"/>
            <a:ext cx="2808312" cy="1872208"/>
          </a:xfrm>
          <a:prstGeom prst="rect">
            <a:avLst/>
          </a:prstGeom>
          <a:noFill/>
        </p:spPr>
      </p:pic>
      <p:pic>
        <p:nvPicPr>
          <p:cNvPr id="2052" name="Picture 4" descr="http://im6-tub-ru.yandex.net/i?id=159282777-3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269598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Шотландия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3"/>
            <a:ext cx="7200800" cy="28803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Шотландии День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отмечается не один день, а целых два! Первый день называют Днем кукушки, а тех, кого удалось обмануть, — «разинями». Второй день празднования называют Днем хвоста. Шотландцы с удовольствием подкладывают друг другу специальные резиновые мешки, которые при надавливании издают не совсем приличные звуки.</a:t>
            </a:r>
          </a:p>
          <a:p>
            <a:endParaRPr lang="ru-RU" dirty="0"/>
          </a:p>
        </p:txBody>
      </p:sp>
      <p:pic>
        <p:nvPicPr>
          <p:cNvPr id="1026" name="Picture 2" descr="http://im6-tub-ru.yandex.net/i?id=342345380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376264" cy="2376264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618033590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626" y="2996952"/>
            <a:ext cx="2418027" cy="1656184"/>
          </a:xfrm>
          <a:prstGeom prst="rect">
            <a:avLst/>
          </a:prstGeom>
          <a:noFill/>
        </p:spPr>
      </p:pic>
      <p:pic>
        <p:nvPicPr>
          <p:cNvPr id="1030" name="Picture 6" descr="http://chukcha.net/uploads/posts/2012-06/1340538349_pogovorka_1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2452976" cy="2440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6" name="Picture 4" descr="День смеха анимашка зайчики, птички, кошки, мыш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537617" cy="54235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праздника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9"/>
            <a:ext cx="7560840" cy="453650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апреля - День смеха (День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Мы расскажем вам об истории появления праздника день смеха или день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Расскажем вам о том как веселятся 1 апреля в разных странах. Это рассказ о празднике день смеха для детей.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 когда-нибудь задумывались о том, почему первого апреля все шутят, веселятся и устраивают друг другу смешные розыгрыши? Ведь этот обычай существует не только у нас, а во многих странах. И это притом, что «День смеха», или «День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как называют в народе этот праздник, не внесен ни в один календарь знаменательных событий. Так откуда же взялась традиция отмечать первое апреля? Мнений существует много.</a:t>
            </a:r>
          </a:p>
          <a:p>
            <a:endParaRPr lang="ru-RU" dirty="0"/>
          </a:p>
        </p:txBody>
      </p:sp>
      <p:pic>
        <p:nvPicPr>
          <p:cNvPr id="23558" name="Picture 6" descr="С 1 апреля открыт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15966"/>
            <a:ext cx="2342034" cy="23420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откуда же взялась традиция отмечать первое апреля?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7488832" cy="3563045"/>
          </a:xfrm>
        </p:spPr>
        <p:txBody>
          <a:bodyPr>
            <a:norm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Мнение первое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Когда-то во Франции Новый год праздновали в конце марта. С 25 марта по 1 апреля люди ходили в гости, дарили подарки, веселились как могли. Но в 1562 году Папа Римский Григорий XIII ввел новый календарь — григорианский, и Новый год был перенесен на 1 января. Однако французам было жалко расставаться и со «Старым Новым годом», вот они и продолжали праздновать его 1 апреля, за что их и прозвали «первоапрельскими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Мнение второе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Праздник зародился в Древнем Риме, где отмечали «Праздник глупых». Правда отмечали этот праздник не 1 апреля, а 17 февраля.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С Днём дура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2363058" cy="2348880"/>
          </a:xfrm>
          <a:prstGeom prst="rect">
            <a:avLst/>
          </a:prstGeom>
          <a:noFill/>
        </p:spPr>
      </p:pic>
      <p:pic>
        <p:nvPicPr>
          <p:cNvPr id="22532" name="Picture 4" descr="Дарю улыбку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687788"/>
            <a:ext cx="2170212" cy="21702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откуда же взялась традиция отмечать первое апреля?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416824" cy="3816424"/>
          </a:xfrm>
        </p:spPr>
        <p:txBody>
          <a:bodyPr>
            <a:normAutofit lnSpcReduction="10000"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Мнение третье.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Традиция зародилась в Восточной Индии, жители которой и по сей день отмечают «День шуток», но не 1 апреля, а 31 марта.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Мнение четвертое.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«День шутников» возник по воле неаполитанского короля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Монтерея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которому в один из праздников приготовили блюдо из рыбы.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Ему понравилось угощение, и он попросил приготовить его снова. Такой рыбы не нашлось, и повар «подсунул» королю нечто похожее. Однако короля обмануть оказалось невозможно — розыгрыш не удался, а король не рассердился, а рассмеялся. Если все это произошло как раз 1 апреля, понятно, почему зародилась традиция в этот день шутить и устраивать веселые розыгрыши.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7-tub-ru.yandex.net/i?id=113761016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013176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веселятся 1 апреля в разных странах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7488832" cy="3600401"/>
          </a:xfrm>
        </p:spPr>
        <p:txBody>
          <a:bodyPr>
            <a:normAutofit fontScale="62500" lnSpcReduction="20000"/>
          </a:bodyPr>
          <a:lstStyle/>
          <a:p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Австралия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Австралийцы — народ жизнерадостный. И 1 апреля у них начинается со смеха птицы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кукабарры-пересмешника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Проснувшись, все немедленно начинают разыгрывать друг друга и дарить необычные смешные подарки. Только нужно успеть все это проделать до обеда, иначе самого шутника сочтут не очень умным.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розыгрышах принимают участие даже газеты, радио и телевидение. Согласитесь, околпачить друга или коллегу — не слишком сложно, а вот разыграть всю страну — дело нешуточное!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Как-то раз одна из главных столичных газет опубликовала «правдивую» историю о том, что сотрудникам китайских ресторанов, развозящим по залам тележки с блюдами, теперь придется получать специальные водительские права. Хозяева ресторанов схватились за голову — ведь им пришлось бы оплачивать обучение своих подчиненных! А другая газета сообщила, что засуха вынудила многих пресноводных крокодилов податься в южные реки. Конечно, в реках в этот день никто не купался...</a:t>
            </a:r>
          </a:p>
          <a:p>
            <a:endParaRPr lang="ru-RU" dirty="0"/>
          </a:p>
        </p:txBody>
      </p:sp>
      <p:pic>
        <p:nvPicPr>
          <p:cNvPr id="20482" name="Picture 2" descr="http://im3-tub-ru.yandex.net/i?id=736087033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93096"/>
            <a:ext cx="2194173" cy="1779059"/>
          </a:xfrm>
          <a:prstGeom prst="rect">
            <a:avLst/>
          </a:prstGeom>
          <a:noFill/>
        </p:spPr>
      </p:pic>
      <p:pic>
        <p:nvPicPr>
          <p:cNvPr id="20486" name="Picture 6" descr="http://im2-tub-ru.yandex.net/i?id=84392237-7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3503093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Англия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5"/>
            <a:ext cx="7200800" cy="165618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Англии принято разыгрывать друг друга только до 12 часов дня. Стандартные первоапрельские шутки — сказать: «У тебя шнурок развязался», перевести часы или еще что-нибудь в этом роде. В Англии принято на 1 апреля посылать друг другу смешные открытки или сувениры.</a:t>
            </a:r>
          </a:p>
          <a:p>
            <a:endParaRPr lang="ru-RU" dirty="0"/>
          </a:p>
        </p:txBody>
      </p:sp>
      <p:pic>
        <p:nvPicPr>
          <p:cNvPr id="19458" name="Picture 2" descr="С Днём Дурака!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4302646" cy="35203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Армения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Армяне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как известно, всегда славились своим искрометным юмором. И с некоторых пор в Армении 1 апреля отмечают День сатиры и юмора совершенно официально. Говорят, что причиной тому стали весенние капризы погоды — армяне стараются задобрить природу шутками и розыгрышами.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bestgif.su/_ph/39/1/740856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84984"/>
            <a:ext cx="2580878" cy="2580878"/>
          </a:xfrm>
          <a:prstGeom prst="rect">
            <a:avLst/>
          </a:prstGeom>
          <a:noFill/>
        </p:spPr>
      </p:pic>
      <p:pic>
        <p:nvPicPr>
          <p:cNvPr id="18436" name="Picture 4" descr="С 1 апрел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3657625" cy="27128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29 0.12122  L 0.125 0.12122  L 0.048 0.19582  L 0.077 0.31704  L 0 0.24244  L -0.077 0.31704  L -0.048 0.19582  L -0.125 0.12122  L -0.029 0.1212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Болгария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075240" cy="2376263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Болгарии День смеха в особом почете. Жители этой страны очень любят шутки и розыгрыши. Особенно радуются празднику дети. Газеты и радио тоже с удовольствием разыгрывают население, преподнося просто сногсшибательные новости!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Есть в Болгарии такой город Габрово. Жители этого города славятся своим непревзойденным чувством юмора. Там постоянно проходят выставки карикатур и устраиваются юморины.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Габровцы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слывут ужасными скрягами, причем сами же над собой из-за этого и подтрунивают.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День смеха рисун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01008"/>
            <a:ext cx="1800200" cy="2610290"/>
          </a:xfrm>
          <a:prstGeom prst="rect">
            <a:avLst/>
          </a:prstGeom>
          <a:noFill/>
        </p:spPr>
      </p:pic>
      <p:pic>
        <p:nvPicPr>
          <p:cNvPr id="17412" name="Picture 4" descr="1 апреля картинка анима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645024"/>
            <a:ext cx="3170676" cy="23494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Италия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416824" cy="2376264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Первоапрельская рыбка» — именно так в Италии называют этот международный праздник. Итальянские шутки совершенно безобидны. 1 апреля на спине какого-нибудь итальянца можно увидеть симпатичную бумажную рыбку, старательно нарисованную и раскрашенную.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1 апреля идет дождь, то в зонтик вам кто-нибудь может бросить конфетти. Раскроете зонтик — будет настоящий фейерверк! А еще кто-нибудь из членов семьи запросто может перевести все часы в доме на час назад. Вместо сахара в сахарнице почему-то появляется соль, а в солонке, откуда ни возьмись, — сахар!</a:t>
            </a:r>
          </a:p>
          <a:p>
            <a:endParaRPr lang="ru-RU" dirty="0"/>
          </a:p>
        </p:txBody>
      </p:sp>
      <p:pic>
        <p:nvPicPr>
          <p:cNvPr id="16386" name="Picture 2" descr="http://im7-tub-ru.yandex.net/i?id=153931306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984"/>
            <a:ext cx="2768782" cy="2904318"/>
          </a:xfrm>
          <a:prstGeom prst="rect">
            <a:avLst/>
          </a:prstGeom>
          <a:noFill/>
        </p:spPr>
      </p:pic>
      <p:pic>
        <p:nvPicPr>
          <p:cNvPr id="16388" name="Picture 4" descr="http://melochi-jizni.ru/_ph/38/1/850927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3399589" cy="2549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1050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Презентация PowerPoint</vt:lpstr>
      <vt:lpstr>История праздника</vt:lpstr>
      <vt:lpstr>Так откуда же взялась традиция отмечать первое апреля?</vt:lpstr>
      <vt:lpstr>Так откуда же взялась традиция отмечать первое апреля?</vt:lpstr>
      <vt:lpstr> Как веселятся 1 апреля в разных странах </vt:lpstr>
      <vt:lpstr>Англия </vt:lpstr>
      <vt:lpstr>Армения </vt:lpstr>
      <vt:lpstr>Болгария </vt:lpstr>
      <vt:lpstr>Италия</vt:lpstr>
      <vt:lpstr>Румыния </vt:lpstr>
      <vt:lpstr>США </vt:lpstr>
      <vt:lpstr>Финляндия </vt:lpstr>
      <vt:lpstr>Франция </vt:lpstr>
      <vt:lpstr>Шотландия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ЕКАТЕРИНА</cp:lastModifiedBy>
  <cp:revision>15</cp:revision>
  <dcterms:created xsi:type="dcterms:W3CDTF">2014-03-31T16:15:00Z</dcterms:created>
  <dcterms:modified xsi:type="dcterms:W3CDTF">2014-04-01T10:05:21Z</dcterms:modified>
</cp:coreProperties>
</file>