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E229-D805-41AC-89BF-B65F642B8E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86D4-BA83-442B-81DF-FEDD32DE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35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E229-D805-41AC-89BF-B65F642B8E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86D4-BA83-442B-81DF-FEDD32DE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06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E229-D805-41AC-89BF-B65F642B8E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86D4-BA83-442B-81DF-FEDD32DE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4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E229-D805-41AC-89BF-B65F642B8E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86D4-BA83-442B-81DF-FEDD32DE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07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E229-D805-41AC-89BF-B65F642B8E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86D4-BA83-442B-81DF-FEDD32DE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0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E229-D805-41AC-89BF-B65F642B8E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86D4-BA83-442B-81DF-FEDD32DE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91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E229-D805-41AC-89BF-B65F642B8E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86D4-BA83-442B-81DF-FEDD32DE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2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E229-D805-41AC-89BF-B65F642B8E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86D4-BA83-442B-81DF-FEDD32DE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15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E229-D805-41AC-89BF-B65F642B8E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86D4-BA83-442B-81DF-FEDD32DE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78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E229-D805-41AC-89BF-B65F642B8E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86D4-BA83-442B-81DF-FEDD32DE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16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E229-D805-41AC-89BF-B65F642B8E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86D4-BA83-442B-81DF-FEDD32DE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68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FE229-D805-41AC-89BF-B65F642B8E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486D4-BA83-442B-81DF-FEDD32DE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06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 </a:t>
            </a:r>
            <a:r>
              <a:rPr lang="ru-RU" dirty="0" smtClean="0"/>
              <a:t>Безударные </a:t>
            </a:r>
            <a:r>
              <a:rPr lang="ru-RU" dirty="0" smtClean="0"/>
              <a:t>гласные в корне слова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 smtClean="0"/>
              <a:t>Иванова Ольга Владимировна,</a:t>
            </a:r>
          </a:p>
          <a:p>
            <a:pPr algn="r"/>
            <a:r>
              <a:rPr lang="ru-RU" sz="2400" dirty="0" smtClean="0"/>
              <a:t> у</a:t>
            </a:r>
            <a:r>
              <a:rPr lang="ru-RU" sz="2400" dirty="0" smtClean="0"/>
              <a:t>читель начальных классов, </a:t>
            </a:r>
          </a:p>
          <a:p>
            <a:pPr algn="r"/>
            <a:r>
              <a:rPr lang="ru-RU" sz="2400" dirty="0" smtClean="0"/>
              <a:t>МБУ СОШ №46 </a:t>
            </a:r>
            <a:r>
              <a:rPr lang="ru-RU" sz="2400" dirty="0" err="1" smtClean="0"/>
              <a:t>г.о</a:t>
            </a:r>
            <a:r>
              <a:rPr lang="ru-RU" sz="2400" dirty="0" smtClean="0"/>
              <a:t>. Тольятти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33745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 слову </a:t>
            </a:r>
            <a:r>
              <a:rPr lang="ru-RU" b="1" dirty="0" smtClean="0"/>
              <a:t>весна </a:t>
            </a:r>
            <a:r>
              <a:rPr lang="ru-RU" dirty="0" smtClean="0"/>
              <a:t>подберите проверочное слово: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</a:t>
            </a:r>
            <a:r>
              <a:rPr lang="ru-RU" dirty="0" smtClean="0"/>
              <a:t>весенний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</a:t>
            </a:r>
            <a:r>
              <a:rPr lang="ru-RU" dirty="0" smtClean="0"/>
              <a:t>веселить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C)</a:t>
            </a:r>
            <a:r>
              <a:rPr lang="ru-RU" dirty="0" smtClean="0"/>
              <a:t>вёсны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D)</a:t>
            </a:r>
            <a:r>
              <a:rPr lang="ru-RU" dirty="0" smtClean="0"/>
              <a:t> нет весны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2827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 слову </a:t>
            </a:r>
            <a:r>
              <a:rPr lang="ru-RU" b="1" dirty="0" smtClean="0"/>
              <a:t>вода </a:t>
            </a:r>
            <a:r>
              <a:rPr lang="ru-RU" dirty="0" smtClean="0"/>
              <a:t>подберите проверочное слово: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</a:t>
            </a:r>
            <a:r>
              <a:rPr lang="ru-RU" dirty="0" smtClean="0"/>
              <a:t>водяной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</a:t>
            </a:r>
            <a:r>
              <a:rPr lang="ru-RU" dirty="0" smtClean="0"/>
              <a:t>водопад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C)</a:t>
            </a:r>
            <a:r>
              <a:rPr lang="ru-RU" dirty="0" smtClean="0"/>
              <a:t>водичка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D)</a:t>
            </a:r>
            <a:r>
              <a:rPr lang="ru-RU" dirty="0" smtClean="0"/>
              <a:t> водный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9004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слове </a:t>
            </a:r>
            <a:r>
              <a:rPr lang="ru-RU" b="1" dirty="0" err="1" smtClean="0"/>
              <a:t>бр_вно</a:t>
            </a:r>
            <a:r>
              <a:rPr lang="ru-RU" dirty="0" smtClean="0"/>
              <a:t> надо писать: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</a:t>
            </a:r>
            <a:r>
              <a:rPr lang="ru-RU" dirty="0"/>
              <a:t> </a:t>
            </a:r>
            <a:r>
              <a:rPr lang="ru-RU" dirty="0" smtClean="0"/>
              <a:t>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</a:t>
            </a:r>
            <a:r>
              <a:rPr lang="ru-RU" dirty="0" smtClean="0"/>
              <a:t> и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C)</a:t>
            </a:r>
            <a:r>
              <a:rPr lang="ru-RU" dirty="0" smtClean="0"/>
              <a:t> е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92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слове </a:t>
            </a:r>
            <a:r>
              <a:rPr lang="ru-RU" b="1" dirty="0" err="1" smtClean="0"/>
              <a:t>св_ча</a:t>
            </a:r>
            <a:r>
              <a:rPr lang="ru-RU" dirty="0" smtClean="0"/>
              <a:t> надо писать: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</a:t>
            </a:r>
            <a:r>
              <a:rPr lang="ru-RU" dirty="0" smtClean="0"/>
              <a:t>и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</a:t>
            </a:r>
            <a:r>
              <a:rPr lang="ru-RU" dirty="0" smtClean="0"/>
              <a:t>е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C)</a:t>
            </a:r>
            <a:r>
              <a:rPr lang="ru-RU" dirty="0" smtClean="0"/>
              <a:t>я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78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слове </a:t>
            </a:r>
            <a:r>
              <a:rPr lang="ru-RU" b="1" dirty="0" err="1" smtClean="0"/>
              <a:t>ст_кло</a:t>
            </a:r>
            <a:r>
              <a:rPr lang="ru-RU" dirty="0" smtClean="0"/>
              <a:t> надо писать: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</a:t>
            </a:r>
            <a:r>
              <a:rPr lang="ru-RU" dirty="0" smtClean="0"/>
              <a:t>е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</a:t>
            </a:r>
            <a:r>
              <a:rPr lang="ru-RU" dirty="0" smtClean="0"/>
              <a:t>и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C)</a:t>
            </a:r>
            <a:r>
              <a:rPr lang="ru-RU" dirty="0" smtClean="0"/>
              <a:t>я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3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слове </a:t>
            </a:r>
            <a:r>
              <a:rPr lang="ru-RU" b="1" dirty="0" err="1" smtClean="0"/>
              <a:t>в_лна</a:t>
            </a:r>
            <a:r>
              <a:rPr lang="ru-RU" dirty="0" smtClean="0"/>
              <a:t> надо писать: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</a:t>
            </a:r>
            <a:r>
              <a:rPr lang="ru-RU" dirty="0" smtClean="0"/>
              <a:t> а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</a:t>
            </a:r>
            <a:r>
              <a:rPr lang="ru-RU" dirty="0"/>
              <a:t> </a:t>
            </a:r>
            <a:r>
              <a:rPr lang="ru-RU" dirty="0" smtClean="0"/>
              <a:t>о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22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слове </a:t>
            </a:r>
            <a:r>
              <a:rPr lang="ru-RU" b="1" dirty="0" err="1" smtClean="0"/>
              <a:t>з_нты</a:t>
            </a:r>
            <a:r>
              <a:rPr lang="ru-RU" dirty="0" smtClean="0"/>
              <a:t> надо писать: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</a:t>
            </a:r>
            <a:r>
              <a:rPr lang="ru-RU" dirty="0" smtClean="0"/>
              <a:t>а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</a:t>
            </a:r>
            <a:r>
              <a:rPr lang="ru-RU" dirty="0" smtClean="0"/>
              <a:t>о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603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 слову </a:t>
            </a:r>
            <a:r>
              <a:rPr lang="ru-RU" b="1" dirty="0" smtClean="0"/>
              <a:t>скала </a:t>
            </a:r>
            <a:r>
              <a:rPr lang="ru-RU" dirty="0" smtClean="0"/>
              <a:t>подберите проверочное слово: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</a:t>
            </a:r>
            <a:r>
              <a:rPr lang="ru-RU" dirty="0" smtClean="0"/>
              <a:t> скалистый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</a:t>
            </a:r>
            <a:r>
              <a:rPr lang="ru-RU" dirty="0" smtClean="0"/>
              <a:t> скалы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C)</a:t>
            </a:r>
            <a:r>
              <a:rPr lang="ru-RU" dirty="0" smtClean="0"/>
              <a:t> скакалка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D)</a:t>
            </a:r>
            <a:r>
              <a:rPr lang="ru-RU" dirty="0" smtClean="0"/>
              <a:t> скалка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278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 слову </a:t>
            </a:r>
            <a:r>
              <a:rPr lang="ru-RU" b="1" dirty="0" smtClean="0"/>
              <a:t>стрела </a:t>
            </a:r>
            <a:r>
              <a:rPr lang="ru-RU" dirty="0" smtClean="0"/>
              <a:t>подберите проверочное слово: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</a:t>
            </a:r>
            <a:r>
              <a:rPr lang="ru-RU" dirty="0" smtClean="0"/>
              <a:t> стрелы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</a:t>
            </a:r>
            <a:r>
              <a:rPr lang="ru-RU" dirty="0" smtClean="0"/>
              <a:t> стрелок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C)</a:t>
            </a:r>
            <a:r>
              <a:rPr lang="ru-RU" dirty="0" smtClean="0"/>
              <a:t> стрельба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D)</a:t>
            </a:r>
            <a:r>
              <a:rPr lang="ru-RU" dirty="0" smtClean="0"/>
              <a:t> стрелять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584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 слову </a:t>
            </a:r>
            <a:r>
              <a:rPr lang="ru-RU" b="1" dirty="0" smtClean="0"/>
              <a:t>пятно </a:t>
            </a:r>
            <a:r>
              <a:rPr lang="ru-RU" dirty="0" smtClean="0"/>
              <a:t>подберите проверочное слово: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</a:t>
            </a:r>
            <a:r>
              <a:rPr lang="ru-RU" dirty="0" smtClean="0"/>
              <a:t> пятнистый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</a:t>
            </a:r>
            <a:r>
              <a:rPr lang="ru-RU" dirty="0" smtClean="0"/>
              <a:t> пяточка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C)</a:t>
            </a:r>
            <a:r>
              <a:rPr lang="ru-RU" dirty="0" smtClean="0"/>
              <a:t> пятнышко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D)</a:t>
            </a:r>
            <a:r>
              <a:rPr lang="ru-RU" dirty="0" smtClean="0"/>
              <a:t> пятачок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1479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174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Тема: Безударные гласные в корне слова</vt:lpstr>
      <vt:lpstr>В слове бр_вно надо писать:</vt:lpstr>
      <vt:lpstr>В слове св_ча надо писать:</vt:lpstr>
      <vt:lpstr>В слове ст_кло надо писать:</vt:lpstr>
      <vt:lpstr>В слове в_лна надо писать:</vt:lpstr>
      <vt:lpstr>В слове з_нты надо писать:</vt:lpstr>
      <vt:lpstr>К слову скала подберите проверочное слово: </vt:lpstr>
      <vt:lpstr>К слову стрела подберите проверочное слово: </vt:lpstr>
      <vt:lpstr>К слову пятно подберите проверочное слово: </vt:lpstr>
      <vt:lpstr>К слову весна подберите проверочное слово: </vt:lpstr>
      <vt:lpstr>К слову вода подберите проверочное слово: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Безударные гласные в корне слова</dc:title>
  <dc:creator>Админ</dc:creator>
  <cp:lastModifiedBy>Админ</cp:lastModifiedBy>
  <cp:revision>5</cp:revision>
  <dcterms:created xsi:type="dcterms:W3CDTF">2013-04-10T10:28:05Z</dcterms:created>
  <dcterms:modified xsi:type="dcterms:W3CDTF">2014-10-19T12:04:22Z</dcterms:modified>
</cp:coreProperties>
</file>