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6" r:id="rId3"/>
    <p:sldId id="263" r:id="rId4"/>
    <p:sldId id="260" r:id="rId5"/>
    <p:sldId id="267" r:id="rId6"/>
    <p:sldId id="261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17" autoAdjust="0"/>
    <p:restoredTop sz="89983" autoAdjust="0"/>
  </p:normalViewPr>
  <p:slideViewPr>
    <p:cSldViewPr>
      <p:cViewPr>
        <p:scale>
          <a:sx n="100" d="100"/>
          <a:sy n="100" d="100"/>
        </p:scale>
        <p:origin x="-33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date or details</a:t>
            </a:r>
            <a:endParaRPr lang="en-US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857256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 Сосновый Бор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endParaRPr lang="en-US" sz="2300" b="1" dirty="0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2143108" y="2285992"/>
            <a:ext cx="5105400" cy="12954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на тему: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«Моя семьЯ»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ученика 2 класса «Б»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Чижова Илии</a:t>
            </a:r>
            <a:endParaRPr lang="ru-RU" noProof="0" dirty="0"/>
          </a:p>
        </p:txBody>
      </p:sp>
      <p:pic>
        <p:nvPicPr>
          <p:cNvPr id="14" name="Picture 13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14422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Благослови, Господь, семью – творения венец.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человеческих детей покоится земля.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Святая Троица земли – Ребёнок, Мать, Отец,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человечество само не что-нибудь -  семья.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Е. Евтушенко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SAM_1169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062" b="9062"/>
          <a:stretch>
            <a:fillRect/>
          </a:stretch>
        </p:blipFill>
        <p:spPr>
          <a:xfrm>
            <a:off x="1214414" y="571480"/>
            <a:ext cx="6553200" cy="4656050"/>
          </a:xfrm>
        </p:spPr>
      </p:pic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5943600"/>
            <a:ext cx="8572560" cy="609600"/>
          </a:xfrm>
        </p:spPr>
        <p:txBody>
          <a:bodyPr>
            <a:normAutofit/>
          </a:bodyPr>
          <a:lstStyle>
            <a:extLst/>
          </a:lstStyle>
          <a:p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Это моя семьЯ! Папа – Женя, мама – Гюзеля, братишка – Святославушка.</a:t>
            </a:r>
            <a:endParaRPr lang="ru-RU" sz="2000" noProof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un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071934" y="2571744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785794"/>
            <a:ext cx="135732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78" y="1714488"/>
            <a:ext cx="157163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терпение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15140" y="3214686"/>
            <a:ext cx="171451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929322" y="4572008"/>
            <a:ext cx="128588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29058" y="4643446"/>
            <a:ext cx="135732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0100" y="3429000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28662" y="2143116"/>
            <a:ext cx="164307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85918" y="714356"/>
            <a:ext cx="150019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Ответст-венность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00496" y="714356"/>
            <a:ext cx="128588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уют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071670" y="4643446"/>
            <a:ext cx="128588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221455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00562" y="178592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143504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500694" y="200024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86446" y="157161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429256" y="27146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86446" y="250030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215074" y="228599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429256" y="32146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286512" y="335756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14942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500694" y="385762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500562" y="378619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4500562" y="428625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857620" y="364331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571868" y="4000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14678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57884" y="428625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857884" y="328612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643306" y="321468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143240" y="342900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714612" y="364331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714744" y="257174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214678" y="25717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714612" y="257174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000496" y="22859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643306" y="200024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43240" y="164305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42910" y="5929330"/>
            <a:ext cx="6251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моем понимании семьЯ – это все то, что представлено на этой картинке.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Ребята, а как вы понимаете, что такое семьЯ?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928670"/>
            <a:ext cx="7426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еще семьЯ – это семеро таких же людей, как и Я. Как папа я ответственен и силен духом, как мама – ласков и милосерден, как братишка – непосредственен и добр.  Каждый из нас отдельная личность, но каждый дополняет друг друга. Каждый из нас – частичка одного большого целого. И если не было бы хотя бы одного из нас, то не было бы уже такой крепкой, любящей семьи.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счастлив тому, что у меня есть ТАКАЯ СЕМЬЯ!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AM_0577.JPG"/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16890" r="16890"/>
          <a:stretch>
            <a:fillRect/>
          </a:stretch>
        </p:blipFill>
        <p:spPr/>
      </p:pic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714348" y="4267200"/>
            <a:ext cx="2409852" cy="876312"/>
          </a:xfrm>
        </p:spPr>
        <p:txBody>
          <a:bodyPr>
            <a:noAutofit/>
          </a:bodyPr>
          <a:lstStyle>
            <a:extLst/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папа – ответственность и сила духа нашей семьи.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3486150" y="4267200"/>
            <a:ext cx="2286000" cy="8763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братишка – непосредственность и доброта нашей семьи.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пия SAM_1176.JPG"/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l="22291" r="22291"/>
          <a:stretch>
            <a:fillRect/>
          </a:stretch>
        </p:blipFill>
        <p:spPr/>
      </p:pic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096000" y="4267200"/>
            <a:ext cx="2286000" cy="80487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мама – ласка и милосердие нашей семьи.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Копия SAM_1306.JPG"/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20476" r="2047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90600" y="5429264"/>
            <a:ext cx="7010400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и Я.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сын своих папы и мамы, Я – старший брат для Святославушки. И Я горжусь этим!!!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опия SAM_096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064" b="5064"/>
          <a:stretch>
            <a:fillRect/>
          </a:stretch>
        </p:blipFill>
        <p:spPr>
          <a:xfrm>
            <a:off x="1214414" y="642918"/>
            <a:ext cx="6553200" cy="4656050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спросите, что такое любовь родителей? Родительская любовь построена не на песке, который размоет первый бурный поток жизненных трудностей. Она жертвенна, как всякая истинная любовь, не требовательна и не разменна, мудра и терпелива. Она не боится оказаться в одиночестве, потому что понимает, если ее постигнет одиночество и невзаимность, значит, она сама была глупа и скудна, значит, не смогла научить любить того, кому себя посвятила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642918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мы слышим, что ребенок для своих родителей это драгоценность. Но как это — драгоценность?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Послушайте легенду о Корнелии Гракх.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Жила в Риме красавица Корнелия Гракх. Многих женщин она затмевала своей прелестью, блеском украшений, ежегодно принимая участие в смотрах красоты. После гибели мужа Корнелия перестала бывать на смотрах. Но через несколько лет снова стала участницей конкурса. Она вышла в строгом одеянии, без браслетов и ожерелий. «Корнелия, где же твои драгоценности?» — раздались голоса. «Сейчас покажу, — ответила красавица и вывела за руку троих сыновей. 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мои драгоценности».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P900438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1428760" cy="1571636"/>
          </a:xfrm>
          <a:prstGeom prst="rect">
            <a:avLst/>
          </a:prstGeom>
        </p:spPr>
      </p:pic>
      <p:pic>
        <p:nvPicPr>
          <p:cNvPr id="4" name="Рисунок 3" descr="MP900302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642918"/>
            <a:ext cx="1664968" cy="2143140"/>
          </a:xfrm>
          <a:prstGeom prst="rect">
            <a:avLst/>
          </a:prstGeom>
        </p:spPr>
      </p:pic>
      <p:pic>
        <p:nvPicPr>
          <p:cNvPr id="5" name="Рисунок 4" descr="MP9004331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14818"/>
            <a:ext cx="1357322" cy="1000132"/>
          </a:xfrm>
          <a:prstGeom prst="rect">
            <a:avLst/>
          </a:prstGeom>
        </p:spPr>
      </p:pic>
      <p:sp>
        <p:nvSpPr>
          <p:cNvPr id="12" name="Выноска со стрелкой вправо 11"/>
          <p:cNvSpPr/>
          <p:nvPr/>
        </p:nvSpPr>
        <p:spPr>
          <a:xfrm>
            <a:off x="2643174" y="1071546"/>
            <a:ext cx="3857652" cy="85725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взвесив все «за»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«против»,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7000892" y="2857496"/>
            <a:ext cx="1214446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понимаем,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857224" y="2357430"/>
            <a:ext cx="1357322" cy="164307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 бывает, мы ссоримся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2143108" y="4214818"/>
            <a:ext cx="4429156" cy="78581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любим друг друга еще больше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MP9004331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214818"/>
            <a:ext cx="1357322" cy="10001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10250516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7D7FB7-B230-46D8-B26D-EE2B228AF9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Экран (4:3)</PresentationFormat>
  <Paragraphs>43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TS010250516</vt:lpstr>
      <vt:lpstr>Проект на тему:  «Моя семьЯ»  ученика 2 класса «Б» Чижова Илии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2012-11-19T07:50:29Z</dcterms:created>
  <dcterms:modified xsi:type="dcterms:W3CDTF">2012-11-19T16:01:31Z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