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5" r:id="rId3"/>
    <p:sldId id="258" r:id="rId4"/>
    <p:sldId id="267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29.11.2012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на тему: «Правила семьи»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ученика 2 класса «Б» Чижова Илии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пос. Сосновый Бор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5" y="313151"/>
            <a:ext cx="7177413" cy="610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6344" y="513567"/>
            <a:ext cx="40584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уровне общества мы соблюдаем правила этикета (делового этикета на работе, межличностного этикета в обыденной жизни).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62b6241f39194dc1e7b7a3714b3d9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9" y="189847"/>
            <a:ext cx="8572500" cy="5697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6318" y="538619"/>
            <a:ext cx="29185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семье мы также соблюдаем определенные правила для того, чтобы не обижать друг друга, ценить и уважать. В общем, для того, чтобы жить в семье, как в самом сладком нектаре.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15" y="250521"/>
            <a:ext cx="110980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Итак, я живу в семье (маленьком коллективе или обществе), где царят свои определенные правила. Все члены нашей семьи, в частности я, соблюдают эти правила.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семьи строятся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системе ценностей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уважении друг к другу.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325644" y="1340284"/>
            <a:ext cx="5173249" cy="5285983"/>
          </a:xfrm>
          <a:prstGeom prst="triangle">
            <a:avLst>
              <a:gd name="adj" fmla="val 48819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ЦЕННОСТЕЙ СЕМЬИ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052153" y="5187363"/>
            <a:ext cx="3720231" cy="1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41502" y="2855935"/>
            <a:ext cx="1860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8142" y="4083485"/>
            <a:ext cx="2657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К ДРУГУ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665929" y="3845490"/>
            <a:ext cx="2417523" cy="12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4942" y="413358"/>
            <a:ext cx="68517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Например, такие правила в мой адрес.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утром я копаюсь, то опоздаю в школу. Нет меня не накажут и не лишат любимого дела. Но я понимаю, что Я ОПОЗДАЮ в школу. Также я понимаю, что  должен стараться быть пунктуальным. </a:t>
            </a:r>
          </a:p>
        </p:txBody>
      </p:sp>
      <p:pic>
        <p:nvPicPr>
          <p:cNvPr id="7" name="Рисунок 6" descr="Копия (2) SAM_1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9" y="305841"/>
            <a:ext cx="3930562" cy="5869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2042012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9" y="475988"/>
            <a:ext cx="6659671" cy="5047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7726" y="501041"/>
            <a:ext cx="4471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регулярно выполняю  домашние задания. Моя мама предлагает мне помощь в этом непростом деле. Но если я начинаю баловаться или придуриваться, то она выходит из комнаты и не помогает мне.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0460" y="377869"/>
            <a:ext cx="4440976" cy="3204575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определенная передача не подходит для меня, то телевизор остается выключенным.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94944918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4" y="162838"/>
            <a:ext cx="6999068" cy="5611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307201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88098"/>
            <a:ext cx="6847563" cy="5110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252" y="162838"/>
            <a:ext cx="44342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вот некоторые правила для моего брата. Если он вырвет игрушку из рук другого ребенка, мама заберет ее и вернет тому ребенку. Брат не получит по попе, но и не сможет оставить игрушку себе. Мама объяснит ему, что такое поведение не возможно в нашей семье.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4811" y="327765"/>
            <a:ext cx="5768735" cy="552189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братишка не дотронется  до обеда (кстати, это касается и меня), это не беда. Нас опять же не будут ругать, на нас не будут кричать. Но мы обязательно проголодаемся к следующему приему пищи и все скушаем.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пия SAM_1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6" y="242233"/>
            <a:ext cx="5299554" cy="5557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(2) SAM_0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9" y="214705"/>
            <a:ext cx="8175319" cy="5935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5277" y="425885"/>
            <a:ext cx="3319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Братишке не надевают больше памперсы, даже если он еще часто писает в штаны. Наверное поэтому он быстро приучился к горшку и всегда во время просится.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278" y="400833"/>
            <a:ext cx="11216557" cy="56241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Ребята, я вам рассказал о том, какие правила встречаются в нашей семье. Но правила основываются на ценностях. Таких как честность, мужество, верность, скромность, дружелюбие, справедливость, вежливость, добродушие, чувствительность, уважение, бескорыстие и любовь. Хотелось бы выделить ЛЮБОВЬ. Но это займет так много времени, ребята. Может быть нам удастся поразмышлять когда-нибудь на тему: «ЛЮБОВЬ», вместе.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Последний слайд - это слова моей мамы. Это ее правило в наш адрес, в адрес ее детей. Она мне всегда говорит, что когда-то я стану отцом и все, что мама или папа мне говорят, обязательно мне пригодится. Тоже самое она хочет сказать и вам. Посмотрите, пожалуйста.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86213" y="1141957"/>
            <a:ext cx="9144000" cy="454486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- это маленькое общество. Общество в котором живут несколько человек. Конечно отношения в семье строятся в первую очередь на любви. Но необходимо понимать, что только на любви не выживет ни одно общество и ни одна семья. Рано или поздно в обществе (семье)  произойдет разлад, конфликт, разного рода недоразумения. Ребята, как вы думаете, что делать для того, чтобы в обществе (семье) всегда царило спокойствие?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SL7z1755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35515"/>
            <a:ext cx="5131497" cy="372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4186" y="187889"/>
            <a:ext cx="6275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Говорите своим детям: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Я люблю тебя.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Люблю тебя, не смотря ни на что.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Я люблю тебя, даже когда ты злишься на меня.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Я люблю тебя, даже когда я злюсь на тебя.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Я люблю тебя, даже когда ты далеко от меня. Моя любовь всегда с тобой.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Если бы я могла выбрать любого ребенка на Земле, я бы все равно выбрала тебя.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Люблю тебя как до луны, вокруг звезд и обратно.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Спасибо.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Мне понравилось сегодня с тобой играть.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Мою любимое воспоминание за день, когда мы с тобой…(что вы делали вместе).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088" y="438411"/>
            <a:ext cx="9902325" cy="4514589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Рассказывайте своим детям: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Историю их рождения.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О том как вы (родители) *нежничали* с ними, когда они были  маленькие.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Историю о том, как вы выбирали им имена.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 О себе в их возрасте.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 О том, как встретились их бабушки и дедушки.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16. Какие ваши любимые цвета.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17. Что иногда вам тоже сложно.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18. Что когда вы держите их за руку и сжимаете ее 3 раза, это 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секретный код, который означает - *люблю тебя*.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19. Какой у вас план.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20. Чем вы сейчас занимаетесь.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63" y="313154"/>
            <a:ext cx="113360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Слушайте своих детей: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21. Что ваш ребенок рассказывает про свои игрушки, и подумайте,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насколько это для него важно.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22. Вопрос, в котором ваш ребенок действительно нуждается, нуждается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 вашей помощи.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23. На одну секунду дольше, чем позволяет ваше терпение.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24. Чувства, которые стоят за словами вашего ребенка. 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22413" y="663879"/>
            <a:ext cx="9144000" cy="528598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показывает, что те семьи, в которых все дозволено терпят крах на своем жизненном пути. Сама жизнь или рок или Бог или вселенная  (каждый выберет для себя сам) уничтожает такую семью. Почему?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354893" y="3106455"/>
            <a:ext cx="814192" cy="70145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5749447" y="3056351"/>
            <a:ext cx="789140" cy="7515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9056318" y="3043825"/>
            <a:ext cx="826718" cy="72651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90805" y="4534422"/>
            <a:ext cx="899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Потому что все во вселенной построено по принципу гармонии. А вседозволенность порождает хаос. Что такое хаос, ребята?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6px-Asymmetrical_symbol_of_Chaos.ant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290" y="1903956"/>
            <a:ext cx="2830882" cy="2968668"/>
          </a:xfrm>
        </p:spPr>
      </p:pic>
      <p:sp>
        <p:nvSpPr>
          <p:cNvPr id="6" name="TextBox 5"/>
          <p:cNvSpPr txBox="1"/>
          <p:nvPr/>
        </p:nvSpPr>
        <p:spPr>
          <a:xfrm>
            <a:off x="5160722" y="688932"/>
            <a:ext cx="66012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Хаос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беспорядок (противоположность порядку). Ребята, посмотрите внимательно на этот символ хаоса? Что вы в нем видите? Например, я вижу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центр, который раздирают на части;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отсутствие единства;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отсутствие гармонии.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ердце 14"/>
          <p:cNvSpPr/>
          <p:nvPr/>
        </p:nvSpPr>
        <p:spPr>
          <a:xfrm>
            <a:off x="8617906" y="2242158"/>
            <a:ext cx="2480153" cy="2229633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5678" y="413359"/>
            <a:ext cx="67515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Гармония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порядок, лад, стройность. Ребята, а что вы можете сказать относительно такого символа гармонии? Этот символ я придумал совместно с мамой. Мне кажется, что именно сердце максимально точнее показывает, что такое гармония. Да, к определению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гармони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бы добавил любовь. А к определению хаоса добавил бы враждебность и даже ненависть. Вы согласны со мной?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90" y="162838"/>
            <a:ext cx="11749414" cy="6137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Сравнение порядка (гармонии) и беспорядка (хаоса)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6px-Asymmetrical_symbol_of_Chaos.ant.sv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6719" y="2567836"/>
            <a:ext cx="2655518" cy="2317315"/>
          </a:xfrm>
        </p:spPr>
      </p:pic>
      <p:sp>
        <p:nvSpPr>
          <p:cNvPr id="6" name="Сердце 5"/>
          <p:cNvSpPr/>
          <p:nvPr/>
        </p:nvSpPr>
        <p:spPr>
          <a:xfrm>
            <a:off x="8768218" y="2555311"/>
            <a:ext cx="2267211" cy="1903956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50729" y="1052186"/>
            <a:ext cx="3732755" cy="61264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правил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828767" y="1127343"/>
            <a:ext cx="3858017" cy="56367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правил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28384" y="1766170"/>
            <a:ext cx="1039660" cy="8016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269260" y="1791222"/>
            <a:ext cx="1089765" cy="7515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653436" y="4860099"/>
            <a:ext cx="964504" cy="71398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9306838" y="4847573"/>
            <a:ext cx="989556" cy="70145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359" y="5849654"/>
            <a:ext cx="4722312" cy="601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превращается в яд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6893" y="5837129"/>
            <a:ext cx="4885151" cy="5887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превращается в нектар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87" y="579328"/>
            <a:ext cx="10709753" cy="4882019"/>
          </a:xfrm>
        </p:spPr>
        <p:txBody>
          <a:bodyPr anchor="t"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Итак, на предыдущем слайде мы разобрались, что жизнь превращается в нектар через гармонию. А гармония приходит в нашу жизнь через соблюдение определенных ПРАВИЛ.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Правила бывают на разных уровнях жизни: уровень вселенной, уровень государства (страны, в которой мы живем), уровень общества и наконец-то уровень семьи.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000408_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4" y="224164"/>
            <a:ext cx="8128000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55485" y="350729"/>
            <a:ext cx="3169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уровне вселенной мы соблюдаем правила (законы) бытия.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e8ac_c112dbaf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0" y="335498"/>
            <a:ext cx="8253969" cy="6196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2335" y="450937"/>
            <a:ext cx="3544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уровне государства мы соблюдаем правила (законы), которые задаются специальными органами государственной власти.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53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TS102895253</Template>
  <TotalTime>297</TotalTime>
  <Words>812</Words>
  <Application>Microsoft Office PowerPoint</Application>
  <PresentationFormat>Произвольный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TS102895253</vt:lpstr>
      <vt:lpstr>Проект на тему: «Правила семьи»  ученика 2 класса «Б» Чижова Илии</vt:lpstr>
      <vt:lpstr>Слайд 2</vt:lpstr>
      <vt:lpstr>Слайд 3</vt:lpstr>
      <vt:lpstr>Слайд 4</vt:lpstr>
      <vt:lpstr>Слайд 5</vt:lpstr>
      <vt:lpstr>Сравнение порядка (гармонии) и беспорядка (хаоса)</vt:lpstr>
      <vt:lpstr>Итак, на предыдущем слайде мы разобрались, что жизнь превращается в нектар через гармонию. А гармония приходит в нашу жизнь через соблюдение определенных ПРАВИЛ.    Правила бывают на разных уровнях жизни: уровень вселенной, уровень государства (страны, в которой мы живем), уровень общества и наконец-то уровень семьи.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Admin</dc:creator>
  <cp:keywords/>
  <cp:lastModifiedBy>Admin</cp:lastModifiedBy>
  <cp:revision>81</cp:revision>
  <dcterms:created xsi:type="dcterms:W3CDTF">2012-11-27T16:03:39Z</dcterms:created>
  <dcterms:modified xsi:type="dcterms:W3CDTF">2012-11-29T17:23:21Z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