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6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90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332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60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1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8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5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2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81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2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42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3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9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8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BA3C-9748-4D79-B289-DB3AB41786E3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6374-E63C-47DC-945E-28D594D6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28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4467" y="395785"/>
            <a:ext cx="10490200" cy="604595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700" dirty="0">
                <a:solidFill>
                  <a:schemeClr val="tx1"/>
                </a:solidFill>
              </a:rPr>
              <a:t>МОБУ «Сясьстройская средняя общеобразовательная школа №1»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</a:rPr>
              <a:t>Волховского </a:t>
            </a:r>
            <a:r>
              <a:rPr lang="ru-RU" sz="1700" dirty="0" smtClean="0">
                <a:solidFill>
                  <a:schemeClr val="tx1"/>
                </a:solidFill>
              </a:rPr>
              <a:t>района </a:t>
            </a:r>
            <a:r>
              <a:rPr lang="ru-RU" sz="1700" dirty="0">
                <a:solidFill>
                  <a:schemeClr val="tx1"/>
                </a:solidFill>
              </a:rPr>
              <a:t>Ленинградской области.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</a:t>
            </a:r>
            <a:endParaRPr lang="ru-RU" sz="1700" dirty="0" smtClean="0">
              <a:solidFill>
                <a:schemeClr val="tx1"/>
              </a:solidFill>
            </a:endParaRPr>
          </a:p>
          <a:p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Учитель </a:t>
            </a:r>
            <a:r>
              <a:rPr lang="ru-RU" sz="1700" dirty="0">
                <a:solidFill>
                  <a:schemeClr val="tx1"/>
                </a:solidFill>
              </a:rPr>
              <a:t>начальных </a:t>
            </a:r>
            <a:r>
              <a:rPr lang="ru-RU" sz="1700" dirty="0" smtClean="0">
                <a:solidFill>
                  <a:schemeClr val="tx1"/>
                </a:solidFill>
              </a:rPr>
              <a:t>классов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        Алексеева </a:t>
            </a:r>
            <a:r>
              <a:rPr lang="ru-RU" sz="1700" dirty="0">
                <a:solidFill>
                  <a:schemeClr val="tx1"/>
                </a:solidFill>
              </a:rPr>
              <a:t>Наталья Владимировна</a:t>
            </a:r>
            <a:r>
              <a:rPr lang="ru-RU" sz="1700" dirty="0" smtClean="0">
                <a:solidFill>
                  <a:schemeClr val="tx1"/>
                </a:solidFill>
              </a:rPr>
              <a:t>.                                                                                                                                                                   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Педагогический </a:t>
            </a:r>
            <a:r>
              <a:rPr lang="ru-RU" sz="1700" dirty="0">
                <a:solidFill>
                  <a:schemeClr val="tx1"/>
                </a:solidFill>
              </a:rPr>
              <a:t>стаж – 36 лет</a:t>
            </a:r>
            <a:r>
              <a:rPr lang="ru-RU" sz="1700" dirty="0" smtClean="0">
                <a:solidFill>
                  <a:schemeClr val="tx1"/>
                </a:solidFill>
              </a:rPr>
              <a:t>.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  Квалификационная </a:t>
            </a:r>
            <a:r>
              <a:rPr lang="ru-RU" sz="1700" dirty="0">
                <a:solidFill>
                  <a:schemeClr val="tx1"/>
                </a:solidFill>
              </a:rPr>
              <a:t>категория – </a:t>
            </a:r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                                                                                                    высшая </a:t>
            </a:r>
            <a:r>
              <a:rPr lang="ru-RU" sz="1700" dirty="0">
                <a:solidFill>
                  <a:schemeClr val="tx1"/>
                </a:solidFill>
              </a:rPr>
              <a:t>квалификационная категория</a:t>
            </a:r>
          </a:p>
          <a:p>
            <a:r>
              <a:rPr lang="ru-RU" sz="1700" dirty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sz="1700" dirty="0" smtClean="0">
                <a:solidFill>
                  <a:schemeClr val="tx1"/>
                </a:solidFill>
              </a:rPr>
              <a:t>            </a:t>
            </a:r>
            <a:r>
              <a:rPr lang="ru-RU" sz="1700" dirty="0">
                <a:solidFill>
                  <a:schemeClr val="tx1"/>
                </a:solidFill>
              </a:rPr>
              <a:t>по должности «учитель</a:t>
            </a:r>
            <a:r>
              <a:rPr lang="ru-RU" sz="1700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endParaRPr lang="ru-RU" sz="1700" dirty="0">
              <a:solidFill>
                <a:schemeClr val="tx1"/>
              </a:solidFill>
            </a:endParaRPr>
          </a:p>
          <a:p>
            <a:pPr algn="ctr"/>
            <a:r>
              <a:rPr lang="ru-RU" sz="3600" dirty="0">
                <a:solidFill>
                  <a:schemeClr val="tx1"/>
                </a:solidFill>
              </a:rPr>
              <a:t>Презентация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</a:rPr>
              <a:t>к </a:t>
            </a:r>
            <a:r>
              <a:rPr lang="ru-RU" sz="3600" dirty="0" smtClean="0">
                <a:solidFill>
                  <a:schemeClr val="tx1"/>
                </a:solidFill>
              </a:rPr>
              <a:t>уроку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«Чтение и анализ басни И.А. Крылова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«Ворона и Лисица»</a:t>
            </a:r>
          </a:p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2013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55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487" y="2949816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ru-RU" sz="9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Литературное чтение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022935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0/10/27/83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308" y="0"/>
            <a:ext cx="4942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378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7939" y="1643502"/>
            <a:ext cx="719940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Чтение и анализ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басни И.А. Крылова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«Ворона и Лисица»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4143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360" y="1752684"/>
            <a:ext cx="115050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«И в сердце льстец</a:t>
            </a:r>
          </a:p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всегда отыщет уголок»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3313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9964" y="2544255"/>
            <a:ext cx="102739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урок!</a:t>
            </a:r>
            <a:endParaRPr lang="ru-RU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3574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22</TotalTime>
  <Words>90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След самолета</vt:lpstr>
      <vt:lpstr>Презентация PowerPoint</vt:lpstr>
      <vt:lpstr>Литературное чтение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</dc:title>
  <dc:creator>Наталья Алексеева</dc:creator>
  <cp:lastModifiedBy>Наталья Алексеева</cp:lastModifiedBy>
  <cp:revision>9</cp:revision>
  <dcterms:created xsi:type="dcterms:W3CDTF">2014-08-12T12:25:14Z</dcterms:created>
  <dcterms:modified xsi:type="dcterms:W3CDTF">2014-08-22T10:03:28Z</dcterms:modified>
</cp:coreProperties>
</file>