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76" r:id="rId9"/>
    <p:sldId id="278" r:id="rId10"/>
    <p:sldId id="28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4507-AA88-42A8-8349-77EB1F821246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7F6B-F30E-4EAF-9832-8C5832B93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4507-AA88-42A8-8349-77EB1F821246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7F6B-F30E-4EAF-9832-8C5832B93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4507-AA88-42A8-8349-77EB1F821246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7F6B-F30E-4EAF-9832-8C5832B93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4507-AA88-42A8-8349-77EB1F821246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7F6B-F30E-4EAF-9832-8C5832B93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4507-AA88-42A8-8349-77EB1F821246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7F6B-F30E-4EAF-9832-8C5832B93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4507-AA88-42A8-8349-77EB1F821246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7F6B-F30E-4EAF-9832-8C5832B93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4507-AA88-42A8-8349-77EB1F821246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7F6B-F30E-4EAF-9832-8C5832B93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4507-AA88-42A8-8349-77EB1F821246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7F6B-F30E-4EAF-9832-8C5832B93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4507-AA88-42A8-8349-77EB1F821246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7F6B-F30E-4EAF-9832-8C5832B93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4507-AA88-42A8-8349-77EB1F821246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7F6B-F30E-4EAF-9832-8C5832B93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4507-AA88-42A8-8349-77EB1F821246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DC57F6B-F30E-4EAF-9832-8C5832B93E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454507-AA88-42A8-8349-77EB1F821246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C57F6B-F30E-4EAF-9832-8C5832B93E1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ru.wikipedia.org/wiki/%D0%A4%D0%B0%D0%B9%D0%BB:Flag_of_Kemerovo_oblast.sv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://ru.wikipedia.org/wiki/%D0%A4%D0%B0%D0%B9%D0%BB:Coat_of_arms_of_Kemerovo_Oblast.sv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285728"/>
          <a:ext cx="8786842" cy="6786610"/>
        </p:xfrm>
        <a:graphic>
          <a:graphicData uri="http://schemas.openxmlformats.org/drawingml/2006/table">
            <a:tbl>
              <a:tblPr/>
              <a:tblGrid>
                <a:gridCol w="8786842"/>
              </a:tblGrid>
              <a:tr h="6786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03720" algn="ctr"/>
                        </a:tabLst>
                      </a:pPr>
                      <a:endParaRPr lang="ru-RU" sz="500" dirty="0">
                        <a:latin typeface="Times New Roman"/>
                        <a:ea typeface="Times New Roman"/>
                      </a:endParaRPr>
                    </a:p>
                  </a:txBody>
                  <a:tcPr marL="29282" marR="29282" marT="0" marB="0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5214942" y="571480"/>
            <a:ext cx="2428860" cy="357189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endParaRPr lang="ru-RU" sz="7200" b="1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"/>
              <a:cs typeface="Arial"/>
            </a:endParaRPr>
          </a:p>
        </p:txBody>
      </p:sp>
      <p:pic>
        <p:nvPicPr>
          <p:cNvPr id="12289" name="Picture 1" descr="00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8286808" cy="52863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0034" y="500042"/>
            <a:ext cx="88305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МОЯ РОДИНА - РОССИЯ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142984"/>
            <a:ext cx="442915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500042"/>
            <a:ext cx="4429155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-428660" y="571480"/>
            <a:ext cx="578234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Кузбасс –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часть большой страны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2" descr="Флаг Кемеровской области">
            <a:hlinkClick r:id="rId2" tooltip="&quot;Флаг Кемеровской области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3116"/>
            <a:ext cx="3464733" cy="2309822"/>
          </a:xfrm>
          <a:prstGeom prst="rect">
            <a:avLst/>
          </a:prstGeom>
          <a:noFill/>
        </p:spPr>
      </p:pic>
      <p:pic>
        <p:nvPicPr>
          <p:cNvPr id="16385" name="Рисунок 3" descr="Герб Кемеровской области">
            <a:hlinkClick r:id="rId4" tooltip="&quot;Герб Кемеровской области&quot;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1928802"/>
            <a:ext cx="2500322" cy="26670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728" y="714357"/>
            <a:ext cx="650085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СИМВОЛИКА КЕМЕРОВСКОЙ ОБЛАСТИ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1895836" y="881084"/>
            <a:ext cx="5000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Названия некоторых рек Кемеровской области означают: </a:t>
            </a:r>
          </a:p>
        </p:txBody>
      </p:sp>
      <p:pic>
        <p:nvPicPr>
          <p:cNvPr id="4" name="Рисунок 24" descr="http://lik-kuzbassa.narod.ru/B.files/Ekolo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285992"/>
            <a:ext cx="5572164" cy="32147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5500702"/>
            <a:ext cx="6429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Томь – тёмная вода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ik-kuzbassa.narod.ru/B.files/Ekolog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142984"/>
            <a:ext cx="6072229" cy="37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000364" y="5357826"/>
            <a:ext cx="38158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Кондома – длинная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ik-kuzbassa.narod.ru/B.files/Ekolog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642918"/>
            <a:ext cx="5715039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714744" y="5143512"/>
            <a:ext cx="23455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Кия – скала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ik-kuzbassa.narod.ru/B.files/Ekolog1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00108"/>
            <a:ext cx="5593087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14414" y="5072074"/>
            <a:ext cx="59293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Одна из самых больших горных рек Кузбасса – </a:t>
            </a:r>
            <a:r>
              <a:rPr lang="ru-RU" sz="3200" dirty="0" err="1"/>
              <a:t>Яя</a:t>
            </a:r>
            <a:r>
              <a:rPr lang="ru-RU" sz="3200"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28728" y="6215082"/>
            <a:ext cx="3311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Церковь Николая Чудотворца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14414" y="6500834"/>
            <a:ext cx="340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Церковь Сергия Радонежского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139</TotalTime>
  <Words>46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       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      </dc:title>
  <dc:creator>User</dc:creator>
  <cp:lastModifiedBy>Татьяна</cp:lastModifiedBy>
  <cp:revision>19</cp:revision>
  <dcterms:created xsi:type="dcterms:W3CDTF">2011-12-12T17:09:38Z</dcterms:created>
  <dcterms:modified xsi:type="dcterms:W3CDTF">2013-01-11T14:51:51Z</dcterms:modified>
</cp:coreProperties>
</file>