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6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5607DF-FE42-47B0-AA3F-64F28BB55A0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5CC004-0D69-4021-A7B2-6CF1C957B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5500702"/>
            <a:ext cx="6486548" cy="1000132"/>
          </a:xfrm>
        </p:spPr>
        <p:txBody>
          <a:bodyPr>
            <a:normAutofit fontScale="25000" lnSpcReduction="20000"/>
          </a:bodyPr>
          <a:lstStyle/>
          <a:p>
            <a:pPr marL="274320" indent="-274320">
              <a:defRPr/>
            </a:pPr>
            <a:r>
              <a:rPr lang="ru-RU" sz="4800" dirty="0" smtClean="0"/>
              <a:t>Работу подготовила и выполнила </a:t>
            </a:r>
            <a:r>
              <a:rPr lang="ru-RU" sz="4800" dirty="0" smtClean="0"/>
              <a:t>учитель</a:t>
            </a:r>
          </a:p>
          <a:p>
            <a:pPr marL="274320" indent="-274320">
              <a:defRPr/>
            </a:pPr>
            <a:r>
              <a:rPr lang="ru-RU" sz="7200" dirty="0" smtClean="0"/>
              <a:t> </a:t>
            </a:r>
            <a:r>
              <a:rPr lang="ru-RU" sz="7200" b="1" dirty="0" smtClean="0">
                <a:solidFill>
                  <a:schemeClr val="tx1"/>
                </a:solidFill>
              </a:rPr>
              <a:t>Буйлова Светлана Викторовна</a:t>
            </a:r>
          </a:p>
          <a:p>
            <a:pPr marL="274320" indent="-274320"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274320" indent="-274320"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МОУ СОШ №53 </a:t>
            </a:r>
          </a:p>
          <a:p>
            <a:pPr marL="274320" indent="-274320"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Г.Тверь</a:t>
            </a:r>
            <a:endParaRPr lang="ru-RU" sz="4800" dirty="0" smtClean="0"/>
          </a:p>
          <a:p>
            <a:endParaRPr lang="ru-RU" sz="6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815290" cy="1214445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>Память</a:t>
            </a:r>
            <a:endParaRPr lang="ru-RU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5500726" cy="3679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для запоминающего.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8000" dirty="0" smtClean="0"/>
              <a:t>Ставь </a:t>
            </a:r>
            <a:r>
              <a:rPr lang="ru-RU" sz="8000" dirty="0" smtClean="0"/>
              <a:t>цель запомнить </a:t>
            </a:r>
            <a:r>
              <a:rPr lang="ru-RU" sz="8000" dirty="0" smtClean="0"/>
              <a:t>надолго.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8000" dirty="0" smtClean="0"/>
              <a:t>Выделяй то, </a:t>
            </a:r>
            <a:r>
              <a:rPr lang="ru-RU" sz="8000" dirty="0" smtClean="0"/>
              <a:t>что нужно запомнить.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8000" dirty="0" smtClean="0"/>
              <a:t>Заучивай с желанием знать и </a:t>
            </a:r>
            <a:r>
              <a:rPr lang="ru-RU" sz="8000" dirty="0" smtClean="0"/>
              <a:t>помнить.</a:t>
            </a:r>
            <a:endParaRPr lang="ru-RU" sz="8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8000" dirty="0" smtClean="0"/>
              <a:t>Пользуйся смысловыми опорами, </a:t>
            </a:r>
            <a:r>
              <a:rPr lang="ru-RU" sz="8000" dirty="0" smtClean="0"/>
              <a:t>группировками.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8000" dirty="0" smtClean="0"/>
              <a:t>Сокращай </a:t>
            </a:r>
            <a:r>
              <a:rPr lang="ru-RU" sz="8000" dirty="0" smtClean="0"/>
              <a:t>информацию до предела. Лучше упустить детали, чем не усвоить или забыть главный смысл</a:t>
            </a:r>
            <a:r>
              <a:rPr lang="ru-RU" sz="8000" dirty="0" smtClean="0"/>
              <a:t>.</a:t>
            </a:r>
            <a:endParaRPr lang="ru-RU" sz="8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8000" dirty="0" smtClean="0"/>
              <a:t>Тренируй внимание и наблюдательность, вспоминая предмет, вспоминай его </a:t>
            </a:r>
            <a:r>
              <a:rPr lang="ru-RU" sz="8000" dirty="0" smtClean="0"/>
              <a:t>детали.</a:t>
            </a:r>
            <a:endParaRPr lang="ru-RU" sz="8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8000" dirty="0" smtClean="0"/>
              <a:t>Короткие стихи учи целиком, длинные – разбивай на </a:t>
            </a:r>
            <a:r>
              <a:rPr lang="ru-RU" sz="8000" dirty="0" smtClean="0"/>
              <a:t>отрывки.</a:t>
            </a:r>
            <a:endParaRPr lang="ru-RU" sz="8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8000" dirty="0" smtClean="0"/>
              <a:t>Заучивай и повторяй небольшими частями – лучше учить по одному часу 7 дней, чем семь часов подряд за </a:t>
            </a:r>
            <a:r>
              <a:rPr lang="ru-RU" sz="8000" dirty="0" smtClean="0"/>
              <a:t>день.</a:t>
            </a:r>
            <a:endParaRPr lang="ru-RU" sz="8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8000" dirty="0" smtClean="0"/>
              <a:t>Начинай повторять до того, как материал начал </a:t>
            </a:r>
            <a:r>
              <a:rPr lang="ru-RU" sz="8000" dirty="0" smtClean="0"/>
              <a:t>забываться.</a:t>
            </a:r>
            <a:endParaRPr lang="ru-RU" sz="8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8000" dirty="0" smtClean="0"/>
              <a:t>Повторяя, не заглядывай поминутно в книгу, а старайся больше </a:t>
            </a:r>
            <a:r>
              <a:rPr lang="ru-RU" sz="8000" dirty="0" smtClean="0"/>
              <a:t>припомнить.</a:t>
            </a:r>
            <a:endParaRPr lang="ru-RU" sz="8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8000" dirty="0" smtClean="0"/>
              <a:t>Память любит разнообразие: после математики учи литературу.</a:t>
            </a:r>
          </a:p>
          <a:p>
            <a:endParaRPr lang="ru-RU" sz="8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Использованая литература.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Л.В Черемошкина «Развитие памяти детей» Популярное пособие для родителей и педагогов.</a:t>
            </a:r>
          </a:p>
          <a:p>
            <a:r>
              <a:rPr lang="ru-RU" dirty="0" smtClean="0"/>
              <a:t>В. </a:t>
            </a:r>
            <a:r>
              <a:rPr lang="ru-RU" dirty="0" smtClean="0"/>
              <a:t>Аткинсон «Память </a:t>
            </a:r>
            <a:r>
              <a:rPr lang="ru-RU" dirty="0" smtClean="0"/>
              <a:t>и уход за </a:t>
            </a:r>
            <a:r>
              <a:rPr lang="ru-RU" dirty="0" smtClean="0"/>
              <a:t>ней».</a:t>
            </a:r>
            <a:r>
              <a:rPr lang="en-US" dirty="0" smtClean="0"/>
              <a:t>www.koob.ru</a:t>
            </a:r>
            <a:endParaRPr lang="ru-RU" dirty="0" smtClean="0"/>
          </a:p>
          <a:p>
            <a:r>
              <a:rPr lang="ru-RU" dirty="0" smtClean="0"/>
              <a:t>ЛЁЗЕР Ф.  Тренировка памяти  (пер. с нем.).  М,  Мир,  1979г.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Память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164307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100" b="1" dirty="0" smtClean="0">
                <a:solidFill>
                  <a:schemeClr val="tx1"/>
                </a:solidFill>
              </a:rPr>
              <a:t>Память </a:t>
            </a:r>
            <a:r>
              <a:rPr lang="ru-RU" sz="5100" dirty="0" smtClean="0">
                <a:solidFill>
                  <a:schemeClr val="tx1"/>
                </a:solidFill>
              </a:rPr>
              <a:t>- способность мозга сохранять информацию и воспроизводить ее при необходимости спустя какое-то время </a:t>
            </a:r>
            <a:br>
              <a:rPr lang="ru-RU" sz="5100" dirty="0" smtClean="0">
                <a:solidFill>
                  <a:schemeClr val="tx1"/>
                </a:solidFill>
              </a:rPr>
            </a:br>
            <a:endParaRPr lang="ru-RU" sz="51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grpSp>
        <p:nvGrpSpPr>
          <p:cNvPr id="5" name="Organization Chart 7"/>
          <p:cNvGrpSpPr>
            <a:grpSpLocks/>
          </p:cNvGrpSpPr>
          <p:nvPr/>
        </p:nvGrpSpPr>
        <p:grpSpPr bwMode="auto">
          <a:xfrm>
            <a:off x="857224" y="3000372"/>
            <a:ext cx="7572428" cy="3214710"/>
            <a:chOff x="272" y="999"/>
            <a:chExt cx="2880" cy="720"/>
          </a:xfrm>
        </p:grpSpPr>
        <p:cxnSp>
          <p:nvCxnSpPr>
            <p:cNvPr id="6" name="_s2052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>
              <a:off x="2144" y="855"/>
              <a:ext cx="144" cy="1008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" name="_s2053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>
              <a:off x="1641" y="135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" name="_s2054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1136" y="855"/>
              <a:ext cx="144" cy="1008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" name="_s2055"/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процессы</a:t>
              </a:r>
            </a:p>
          </p:txBody>
        </p:sp>
        <p:sp>
          <p:nvSpPr>
            <p:cNvPr id="10" name="_s2056"/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запоминание</a:t>
              </a:r>
            </a:p>
          </p:txBody>
        </p:sp>
        <p:sp>
          <p:nvSpPr>
            <p:cNvPr id="11" name="_s2057"/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сохранение</a:t>
              </a:r>
            </a:p>
          </p:txBody>
        </p:sp>
        <p:sp>
          <p:nvSpPr>
            <p:cNvPr id="12" name="_s2058"/>
            <p:cNvSpPr>
              <a:spLocks noChangeArrowheads="1"/>
            </p:cNvSpPr>
            <p:nvPr/>
          </p:nvSpPr>
          <p:spPr bwMode="auto">
            <a:xfrm>
              <a:off x="228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воспроизведение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71570"/>
          </a:xfrm>
        </p:spPr>
        <p:txBody>
          <a:bodyPr>
            <a:normAutofit/>
          </a:bodyPr>
          <a:lstStyle/>
          <a:p>
            <a:r>
              <a:rPr lang="ru-RU" dirty="0" smtClean="0"/>
              <a:t>Что способствует улучшению памяти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Сон.</a:t>
            </a:r>
          </a:p>
          <a:p>
            <a:r>
              <a:rPr lang="ru-RU" sz="4400" dirty="0" smtClean="0"/>
              <a:t>Прогулки на свежем воздухе.</a:t>
            </a:r>
          </a:p>
          <a:p>
            <a:r>
              <a:rPr lang="ru-RU" sz="4400" dirty="0" smtClean="0"/>
              <a:t>Двигательная активность</a:t>
            </a:r>
            <a:r>
              <a:rPr lang="ru-RU" sz="44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7524"/>
          </a:xfrm>
        </p:spPr>
        <p:txBody>
          <a:bodyPr/>
          <a:lstStyle/>
          <a:p>
            <a:r>
              <a:rPr lang="ru-RU" dirty="0" smtClean="0"/>
              <a:t>Тренировка памяти.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1.Умственные </a:t>
            </a:r>
            <a:r>
              <a:rPr lang="ru-RU" dirty="0" smtClean="0"/>
              <a:t>нагрузки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Чтение .</a:t>
            </a:r>
          </a:p>
          <a:p>
            <a:r>
              <a:rPr lang="ru-RU" dirty="0" smtClean="0"/>
              <a:t>Упражнения.</a:t>
            </a:r>
          </a:p>
          <a:p>
            <a:r>
              <a:rPr lang="ru-RU" dirty="0" smtClean="0"/>
              <a:t>Тренировка </a:t>
            </a:r>
            <a:r>
              <a:rPr lang="ru-RU" dirty="0" smtClean="0"/>
              <a:t>воли, внимания и т.д.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</a:t>
            </a:r>
            <a:r>
              <a:rPr lang="ru-RU" dirty="0" smtClean="0"/>
              <a:t>Массаж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3.Дыхательные </a:t>
            </a:r>
            <a:r>
              <a:rPr lang="ru-RU" dirty="0" smtClean="0"/>
              <a:t>упражнения.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Правильное питание.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Пища должна быть разнообразной.</a:t>
            </a:r>
          </a:p>
          <a:p>
            <a:r>
              <a:rPr lang="ru-RU" dirty="0" smtClean="0"/>
              <a:t>Полезны продукты с повышенным содержанием кальция и магния.</a:t>
            </a:r>
          </a:p>
          <a:p>
            <a:r>
              <a:rPr lang="ru-RU" dirty="0" smtClean="0"/>
              <a:t>Проследить ,чтобы было достаточное количество белков и углеводов.</a:t>
            </a:r>
          </a:p>
          <a:p>
            <a:r>
              <a:rPr lang="ru-RU" dirty="0" smtClean="0"/>
              <a:t>К блюдам полезно добавлять зелень:петрушку,салат,укроп и т.д.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Работайте над собой.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Откажитесь от вредных </a:t>
            </a:r>
            <a:r>
              <a:rPr lang="ru-RU" dirty="0" smtClean="0"/>
              <a:t>привычек.</a:t>
            </a:r>
          </a:p>
          <a:p>
            <a:pPr lvl="0"/>
            <a:r>
              <a:rPr lang="ru-RU" dirty="0" smtClean="0"/>
              <a:t>Не подвергайтесь стрессам.</a:t>
            </a:r>
          </a:p>
          <a:p>
            <a:pPr lvl="0"/>
            <a:r>
              <a:rPr lang="ru-RU" dirty="0" smtClean="0"/>
              <a:t>Старайтесь испытывать как можно больше положительных эмоций, чаще улыбайтесь и </a:t>
            </a:r>
            <a:r>
              <a:rPr lang="ru-RU" dirty="0" smtClean="0"/>
              <a:t>смейтесь</a:t>
            </a:r>
            <a:endParaRPr lang="ru-RU" dirty="0" smtClean="0"/>
          </a:p>
          <a:p>
            <a:pPr lvl="0"/>
            <a:r>
              <a:rPr lang="ru-RU" dirty="0" smtClean="0"/>
              <a:t>Не </a:t>
            </a:r>
            <a:r>
              <a:rPr lang="ru-RU" dirty="0"/>
              <a:t>нагружайте себя лишней информацией, старайтесь отделить главное от второстепенного.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«Эфект начала  и конца».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dirty="0" smtClean="0"/>
              <a:t>Информация </a:t>
            </a:r>
            <a:r>
              <a:rPr lang="ru-RU" dirty="0" smtClean="0"/>
              <a:t>лучше запоминается в начале урока и в конце, или в начале параграфа и в завершении </a:t>
            </a:r>
            <a:r>
              <a:rPr lang="ru-RU" dirty="0" smtClean="0"/>
              <a:t>его</a:t>
            </a:r>
            <a:r>
              <a:rPr lang="ru-RU" sz="2000" dirty="0" smtClean="0"/>
              <a:t>.</a:t>
            </a:r>
          </a:p>
          <a:p>
            <a:pPr marL="342900" lvl="1" indent="-342900">
              <a:buNone/>
            </a:pPr>
            <a:r>
              <a:rPr lang="ru-RU" sz="2000" dirty="0" smtClean="0"/>
              <a:t>  </a:t>
            </a:r>
            <a:r>
              <a:rPr lang="ru-RU" dirty="0" smtClean="0"/>
              <a:t>Небольшой по объему материал следует поделить на 3 части. Большой - на 7 частей. Именно столько объектов легко фиксируется в памяти.</a:t>
            </a:r>
          </a:p>
          <a:p>
            <a:pPr>
              <a:buNone/>
            </a:pPr>
            <a:r>
              <a:rPr lang="ru-RU" dirty="0" smtClean="0"/>
              <a:t> На уроке использовать эфект 2-3 раза. (тогда «концов» будет в 2-3 раза больше).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Используйте: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Яркую </a:t>
            </a:r>
            <a:r>
              <a:rPr lang="ru-RU" sz="3600" b="1" dirty="0" smtClean="0"/>
              <a:t>и </a:t>
            </a:r>
            <a:r>
              <a:rPr lang="ru-RU" sz="3600" b="1" dirty="0" smtClean="0"/>
              <a:t>необычную подачу </a:t>
            </a:r>
            <a:r>
              <a:rPr lang="ru-RU" sz="3600" b="1" dirty="0" smtClean="0"/>
              <a:t>информации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Достраивание </a:t>
            </a:r>
            <a:r>
              <a:rPr lang="ru-RU" sz="3600" b="1" dirty="0" smtClean="0"/>
              <a:t>материала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Поиск определенного ритма текста.</a:t>
            </a:r>
          </a:p>
          <a:p>
            <a:r>
              <a:rPr lang="ru-RU" sz="3600" b="1" dirty="0" smtClean="0"/>
              <a:t>Схемы, знаки, рисунки, графики, таблицы.</a:t>
            </a:r>
          </a:p>
          <a:p>
            <a:r>
              <a:rPr lang="ru-RU" sz="3600" b="1" dirty="0" smtClean="0"/>
              <a:t>Аудио- и видеоматериалы. Музыку.</a:t>
            </a:r>
            <a:r>
              <a:rPr lang="ru-RU" sz="3600" b="1" dirty="0" smtClean="0"/>
              <a:t> </a:t>
            </a:r>
            <a:endParaRPr lang="ru-RU" sz="3600" b="1" dirty="0" smtClean="0"/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Используйте: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Различные движения.</a:t>
            </a:r>
          </a:p>
          <a:p>
            <a:r>
              <a:rPr lang="ru-RU" sz="4000" b="1" dirty="0" smtClean="0"/>
              <a:t>Повторение.</a:t>
            </a:r>
          </a:p>
          <a:p>
            <a:r>
              <a:rPr lang="ru-RU" sz="4000" b="1" dirty="0" smtClean="0"/>
              <a:t>Незаконченные действия. </a:t>
            </a:r>
            <a:endParaRPr lang="ru-RU" sz="4000" b="1" dirty="0" smtClean="0"/>
          </a:p>
          <a:p>
            <a:r>
              <a:rPr lang="ru-RU" sz="4000" b="1" dirty="0" smtClean="0"/>
              <a:t>Мнемический план.</a:t>
            </a:r>
          </a:p>
          <a:p>
            <a:r>
              <a:rPr lang="ru-RU" sz="4000" b="1" dirty="0" smtClean="0"/>
              <a:t>Аналогии.</a:t>
            </a:r>
          </a:p>
          <a:p>
            <a:r>
              <a:rPr lang="ru-RU" sz="4000" b="1" dirty="0" smtClean="0"/>
              <a:t>Схематизацию.</a:t>
            </a:r>
            <a:endParaRPr lang="ru-RU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</TotalTime>
  <Words>427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Память</vt:lpstr>
      <vt:lpstr>Память</vt:lpstr>
      <vt:lpstr>Что способствует улучшению памяти</vt:lpstr>
      <vt:lpstr>Тренировка памяти.</vt:lpstr>
      <vt:lpstr>Правильное питание.</vt:lpstr>
      <vt:lpstr>Работайте над собой.</vt:lpstr>
      <vt:lpstr>«Эфект начала  и конца».</vt:lpstr>
      <vt:lpstr>Используйте:</vt:lpstr>
      <vt:lpstr>Используйте:</vt:lpstr>
      <vt:lpstr>Памятка для запоминающего.</vt:lpstr>
      <vt:lpstr>Использованая литература.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Svetochka</dc:creator>
  <cp:lastModifiedBy>Svetochka</cp:lastModifiedBy>
  <cp:revision>19</cp:revision>
  <dcterms:created xsi:type="dcterms:W3CDTF">2013-01-13T16:01:34Z</dcterms:created>
  <dcterms:modified xsi:type="dcterms:W3CDTF">2013-01-27T14:12:49Z</dcterms:modified>
</cp:coreProperties>
</file>