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EA6AEC23-3501-43C5-85EE-1E4888D8E651}" type="datetimeFigureOut">
              <a:rPr lang="ru-RU" smtClean="0"/>
              <a:t>30.08.2014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97F78A6D-D7CC-4F1E-8BE7-0B4DBBA417C9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4539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AEC23-3501-43C5-85EE-1E4888D8E651}" type="datetimeFigureOut">
              <a:rPr lang="ru-RU" smtClean="0"/>
              <a:t>30.08.2014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78A6D-D7CC-4F1E-8BE7-0B4DBBA417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7724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AEC23-3501-43C5-85EE-1E4888D8E651}" type="datetimeFigureOut">
              <a:rPr lang="ru-RU" smtClean="0"/>
              <a:t>30.08.2014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78A6D-D7CC-4F1E-8BE7-0B4DBBA417C9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1901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AEC23-3501-43C5-85EE-1E4888D8E651}" type="datetimeFigureOut">
              <a:rPr lang="ru-RU" smtClean="0"/>
              <a:t>30.08.2014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78A6D-D7CC-4F1E-8BE7-0B4DBBA417C9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56389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AEC23-3501-43C5-85EE-1E4888D8E651}" type="datetimeFigureOut">
              <a:rPr lang="ru-RU" smtClean="0"/>
              <a:t>30.08.2014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78A6D-D7CC-4F1E-8BE7-0B4DBBA417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16102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AEC23-3501-43C5-85EE-1E4888D8E651}" type="datetimeFigureOut">
              <a:rPr lang="ru-RU" smtClean="0"/>
              <a:t>30.08.2014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78A6D-D7CC-4F1E-8BE7-0B4DBBA417C9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77588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AEC23-3501-43C5-85EE-1E4888D8E651}" type="datetimeFigureOut">
              <a:rPr lang="ru-RU" smtClean="0"/>
              <a:t>30.08.2014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78A6D-D7CC-4F1E-8BE7-0B4DBBA417C9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43756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AEC23-3501-43C5-85EE-1E4888D8E651}" type="datetimeFigureOut">
              <a:rPr lang="ru-RU" smtClean="0"/>
              <a:t>30.08.2014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78A6D-D7CC-4F1E-8BE7-0B4DBBA417C9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86309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AEC23-3501-43C5-85EE-1E4888D8E651}" type="datetimeFigureOut">
              <a:rPr lang="ru-RU" smtClean="0"/>
              <a:t>30.08.2014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78A6D-D7CC-4F1E-8BE7-0B4DBBA417C9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8796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AEC23-3501-43C5-85EE-1E4888D8E651}" type="datetimeFigureOut">
              <a:rPr lang="ru-RU" smtClean="0"/>
              <a:t>30.08.2014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78A6D-D7CC-4F1E-8BE7-0B4DBBA417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0560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AEC23-3501-43C5-85EE-1E4888D8E651}" type="datetimeFigureOut">
              <a:rPr lang="ru-RU" smtClean="0"/>
              <a:t>30.08.2014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78A6D-D7CC-4F1E-8BE7-0B4DBBA417C9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1473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AEC23-3501-43C5-85EE-1E4888D8E651}" type="datetimeFigureOut">
              <a:rPr lang="ru-RU" smtClean="0"/>
              <a:t>30.08.2014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78A6D-D7CC-4F1E-8BE7-0B4DBBA417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2247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AEC23-3501-43C5-85EE-1E4888D8E651}" type="datetimeFigureOut">
              <a:rPr lang="ru-RU" smtClean="0"/>
              <a:t>30.08.2014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78A6D-D7CC-4F1E-8BE7-0B4DBBA417C9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6877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AEC23-3501-43C5-85EE-1E4888D8E651}" type="datetimeFigureOut">
              <a:rPr lang="ru-RU" smtClean="0"/>
              <a:t>30.08.2014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78A6D-D7CC-4F1E-8BE7-0B4DBBA417C9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3495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AEC23-3501-43C5-85EE-1E4888D8E651}" type="datetimeFigureOut">
              <a:rPr lang="ru-RU" smtClean="0"/>
              <a:t>30.08.2014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78A6D-D7CC-4F1E-8BE7-0B4DBBA417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765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AEC23-3501-43C5-85EE-1E4888D8E651}" type="datetimeFigureOut">
              <a:rPr lang="ru-RU" smtClean="0"/>
              <a:t>30.08.2014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78A6D-D7CC-4F1E-8BE7-0B4DBBA417C9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696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AEC23-3501-43C5-85EE-1E4888D8E651}" type="datetimeFigureOut">
              <a:rPr lang="ru-RU" smtClean="0"/>
              <a:t>30.08.2014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78A6D-D7CC-4F1E-8BE7-0B4DBBA417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0871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A6AEC23-3501-43C5-85EE-1E4888D8E651}" type="datetimeFigureOut">
              <a:rPr lang="ru-RU" smtClean="0"/>
              <a:t>30.08.2014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7F78A6D-D7CC-4F1E-8BE7-0B4DBBA417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5184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  <p:sldLayoutId id="2147483846" r:id="rId12"/>
    <p:sldLayoutId id="2147483847" r:id="rId13"/>
    <p:sldLayoutId id="2147483848" r:id="rId14"/>
    <p:sldLayoutId id="2147483849" r:id="rId15"/>
    <p:sldLayoutId id="2147483850" r:id="rId16"/>
    <p:sldLayoutId id="214748385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9600" dirty="0">
                <a:solidFill>
                  <a:srgbClr val="FF0000"/>
                </a:solidFill>
              </a:rPr>
              <a:t>мифы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C000"/>
                </a:solidFill>
              </a:rPr>
              <a:t>Презентация по литературному чтению для учеников 4 б класса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Создала ваш учитель Шальнова Ю.В.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149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Человек наделял все предметы и явления мира душой. Все вокруг представлялось для него живыми существами . Так человеку было проще объяснить непонятное .Например , древний египтянин смотрел на солнце и представлял жука-скарабея , катящего перед собой огненный шар.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415" y="2560638"/>
            <a:ext cx="4608163" cy="3309937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1367" y="2560638"/>
            <a:ext cx="4418765" cy="3309937"/>
          </a:xfrm>
        </p:spPr>
      </p:pic>
    </p:spTree>
    <p:extLst>
      <p:ext uri="{BB962C8B-B14F-4D97-AF65-F5344CB8AC3E}">
        <p14:creationId xmlns:p14="http://schemas.microsoft.com/office/powerpoint/2010/main" val="1878189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00B050"/>
                </a:solidFill>
              </a:rPr>
              <a:t>Древний человек искал помощи  и защиты у могучих сил природы, наделяя их качествами живых существ, делая их </a:t>
            </a:r>
            <a:r>
              <a:rPr lang="ru-RU" sz="2400" dirty="0" err="1" smtClean="0">
                <a:solidFill>
                  <a:srgbClr val="00B050"/>
                </a:solidFill>
              </a:rPr>
              <a:t>богами,стараясь</a:t>
            </a:r>
            <a:r>
              <a:rPr lang="ru-RU" sz="2400" dirty="0" smtClean="0">
                <a:solidFill>
                  <a:srgbClr val="00B050"/>
                </a:solidFill>
              </a:rPr>
              <a:t> установить с ними хорошие отношения, боясь расплаты за свои проступки и неповиновения.</a:t>
            </a:r>
            <a:endParaRPr lang="ru-RU" sz="2400" dirty="0">
              <a:solidFill>
                <a:srgbClr val="00B05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365" y="2730323"/>
            <a:ext cx="4670154" cy="2910624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2195" y="2594762"/>
            <a:ext cx="4783027" cy="3393914"/>
          </a:xfrm>
        </p:spPr>
      </p:pic>
    </p:spTree>
    <p:extLst>
      <p:ext uri="{BB962C8B-B14F-4D97-AF65-F5344CB8AC3E}">
        <p14:creationId xmlns:p14="http://schemas.microsoft.com/office/powerpoint/2010/main" val="54901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B050"/>
                </a:solidFill>
              </a:rPr>
              <a:t>Люди стали придумывать песнопения , танцы , </a:t>
            </a:r>
            <a:r>
              <a:rPr lang="ru-RU" sz="2400" dirty="0" smtClean="0">
                <a:solidFill>
                  <a:srgbClr val="FF0000"/>
                </a:solidFill>
              </a:rPr>
              <a:t>обряды* </a:t>
            </a:r>
            <a:r>
              <a:rPr lang="ru-RU" sz="2400" dirty="0" smtClean="0">
                <a:solidFill>
                  <a:srgbClr val="00B050"/>
                </a:solidFill>
              </a:rPr>
              <a:t>и </a:t>
            </a:r>
            <a:r>
              <a:rPr lang="ru-RU" sz="2400" dirty="0" smtClean="0">
                <a:solidFill>
                  <a:srgbClr val="FF0000"/>
                </a:solidFill>
              </a:rPr>
              <a:t>ритуалы *</a:t>
            </a:r>
            <a:r>
              <a:rPr lang="ru-RU" sz="2400" dirty="0" smtClean="0">
                <a:solidFill>
                  <a:srgbClr val="00B050"/>
                </a:solidFill>
              </a:rPr>
              <a:t>, которыми пытались умилостивить силы природы. Они твёрдо верили в своё родство с животными и растениями.</a:t>
            </a:r>
            <a:endParaRPr lang="ru-RU" sz="2400" dirty="0">
              <a:solidFill>
                <a:srgbClr val="00B050"/>
              </a:solidFill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543" y="2642923"/>
            <a:ext cx="4292114" cy="3145366"/>
          </a:xfrm>
        </p:spPr>
      </p:pic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725" y="2642923"/>
            <a:ext cx="4718050" cy="3145366"/>
          </a:xfrm>
        </p:spPr>
      </p:pic>
    </p:spTree>
    <p:extLst>
      <p:ext uri="{BB962C8B-B14F-4D97-AF65-F5344CB8AC3E}">
        <p14:creationId xmlns:p14="http://schemas.microsoft.com/office/powerpoint/2010/main" val="1391274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>
                <a:solidFill>
                  <a:srgbClr val="FF0000"/>
                </a:solidFill>
              </a:rPr>
              <a:t>Позже люди стали создавать так называемые мифы, в которых древний человек пытался объяснить все непонятные природные </a:t>
            </a:r>
            <a:r>
              <a:rPr lang="ru-RU" sz="2400" dirty="0" smtClean="0">
                <a:solidFill>
                  <a:srgbClr val="FF0000"/>
                </a:solidFill>
              </a:rPr>
              <a:t>явления, происхождение неба и земли, добра и зла.</a:t>
            </a:r>
            <a:r>
              <a:rPr lang="ru-RU" sz="2400" dirty="0">
                <a:solidFill>
                  <a:srgbClr val="FF0000"/>
                </a:solidFill>
              </a:rPr>
              <a:t/>
            </a:r>
            <a:br>
              <a:rPr lang="ru-RU" sz="2400" dirty="0">
                <a:solidFill>
                  <a:srgbClr val="FF0000"/>
                </a:solidFill>
              </a:rPr>
            </a:br>
            <a:r>
              <a:rPr lang="ru-RU" sz="2400" dirty="0">
                <a:solidFill>
                  <a:srgbClr val="00B050"/>
                </a:solidFill>
              </a:rPr>
              <a:t>МИФЫ- сказания , в которых человек излагает свои знания о мире.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052" y="2421228"/>
            <a:ext cx="6526858" cy="3780886"/>
          </a:xfrm>
        </p:spPr>
      </p:pic>
    </p:spTree>
    <p:extLst>
      <p:ext uri="{BB962C8B-B14F-4D97-AF65-F5344CB8AC3E}">
        <p14:creationId xmlns:p14="http://schemas.microsoft.com/office/powerpoint/2010/main" val="846268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rgbClr val="00B050"/>
                </a:solidFill>
              </a:rPr>
              <a:t>Мифы очень похожи на фантастические сказки. Но отличие заключается в основном: сказочник знал , что рассказывает выдуманное , это знали и слушатели сказки; </a:t>
            </a:r>
            <a:r>
              <a:rPr lang="ru-RU" sz="2400" dirty="0" smtClean="0">
                <a:solidFill>
                  <a:srgbClr val="FF0000"/>
                </a:solidFill>
              </a:rPr>
              <a:t>в мифы верили все </a:t>
            </a:r>
            <a:r>
              <a:rPr lang="ru-RU" sz="2400" dirty="0" smtClean="0">
                <a:solidFill>
                  <a:srgbClr val="00B050"/>
                </a:solidFill>
              </a:rPr>
              <a:t>, потому что они давали объяснение всему, что происходит.</a:t>
            </a:r>
            <a:endParaRPr lang="ru-RU" sz="2400" dirty="0">
              <a:solidFill>
                <a:srgbClr val="00B05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070" y="2555930"/>
            <a:ext cx="4134119" cy="3151925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0" y="2723356"/>
            <a:ext cx="4445000" cy="2984500"/>
          </a:xfrm>
        </p:spPr>
      </p:pic>
    </p:spTree>
    <p:extLst>
      <p:ext uri="{BB962C8B-B14F-4D97-AF65-F5344CB8AC3E}">
        <p14:creationId xmlns:p14="http://schemas.microsoft.com/office/powerpoint/2010/main" val="3489843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212" y="890206"/>
            <a:ext cx="4499768" cy="4985659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93811" y="982130"/>
            <a:ext cx="3718455" cy="4893735"/>
          </a:xfrm>
        </p:spPr>
        <p:txBody>
          <a:bodyPr/>
          <a:lstStyle/>
          <a:p>
            <a:r>
              <a:rPr lang="ru-RU" sz="2400" dirty="0" smtClean="0">
                <a:solidFill>
                  <a:srgbClr val="00B050"/>
                </a:solidFill>
              </a:rPr>
              <a:t>Со временем люди перестали верить в богов .Как вы думаете , почему?(…)</a:t>
            </a:r>
          </a:p>
          <a:p>
            <a:endParaRPr lang="ru-RU" sz="2400" dirty="0" smtClean="0">
              <a:solidFill>
                <a:srgbClr val="00B050"/>
              </a:solidFill>
            </a:endParaRPr>
          </a:p>
          <a:p>
            <a:endParaRPr lang="ru-RU" sz="2400" dirty="0">
              <a:solidFill>
                <a:srgbClr val="00B050"/>
              </a:solidFill>
            </a:endParaRPr>
          </a:p>
          <a:p>
            <a:r>
              <a:rPr lang="ru-RU" sz="2400" dirty="0" smtClean="0">
                <a:solidFill>
                  <a:srgbClr val="00B050"/>
                </a:solidFill>
              </a:rPr>
              <a:t>Но события, описанные в древних мифах нашли своё отражение  в устном народном творчестве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558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rgbClr val="00B050"/>
                </a:solidFill>
              </a:rPr>
              <a:t>Самыми древними считаются </a:t>
            </a:r>
            <a:r>
              <a:rPr lang="ru-RU" sz="2400" dirty="0" smtClean="0">
                <a:solidFill>
                  <a:srgbClr val="FF0000"/>
                </a:solidFill>
              </a:rPr>
              <a:t>шумерские мифы</a:t>
            </a:r>
            <a:r>
              <a:rPr lang="ru-RU" sz="2400" dirty="0" smtClean="0">
                <a:solidFill>
                  <a:srgbClr val="00B050"/>
                </a:solidFill>
              </a:rPr>
              <a:t>. Несколько тысяч лет назад далеко на юге , где теперь находится государство Ирак , жил народ – шумеры. Они записывали свои мифы острой палочкой на глиняных плитках – табличках. Расшифровали эти записи учёные только в 19 веке.</a:t>
            </a:r>
            <a:endParaRPr lang="ru-RU" sz="2400" dirty="0">
              <a:solidFill>
                <a:srgbClr val="00B05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575" y="2628626"/>
            <a:ext cx="4718050" cy="317396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172" y="2560638"/>
            <a:ext cx="4287156" cy="3309937"/>
          </a:xfrm>
        </p:spPr>
      </p:pic>
    </p:spTree>
    <p:extLst>
      <p:ext uri="{BB962C8B-B14F-4D97-AF65-F5344CB8AC3E}">
        <p14:creationId xmlns:p14="http://schemas.microsoft.com/office/powerpoint/2010/main" val="4094857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B050"/>
                </a:solidFill>
              </a:rPr>
              <a:t>Сегодня мы с вами:</a:t>
            </a:r>
            <a:br>
              <a:rPr lang="ru-RU" sz="2800" dirty="0" smtClean="0">
                <a:solidFill>
                  <a:srgbClr val="00B050"/>
                </a:solidFill>
              </a:rPr>
            </a:br>
            <a:r>
              <a:rPr lang="ru-RU" sz="2800" dirty="0" smtClean="0">
                <a:solidFill>
                  <a:srgbClr val="00B050"/>
                </a:solidFill>
              </a:rPr>
              <a:t>1. читаем один из шумерских мифов </a:t>
            </a:r>
            <a:r>
              <a:rPr lang="ru-RU" sz="2800" dirty="0" smtClean="0">
                <a:solidFill>
                  <a:srgbClr val="FF0000"/>
                </a:solidFill>
              </a:rPr>
              <a:t>«Подвиги бога </a:t>
            </a:r>
            <a:r>
              <a:rPr lang="ru-RU" sz="2800" dirty="0" err="1" smtClean="0">
                <a:solidFill>
                  <a:srgbClr val="FF0000"/>
                </a:solidFill>
              </a:rPr>
              <a:t>Нинутры</a:t>
            </a:r>
            <a:r>
              <a:rPr lang="ru-RU" sz="2800" dirty="0" smtClean="0">
                <a:solidFill>
                  <a:srgbClr val="FF0000"/>
                </a:solidFill>
              </a:rPr>
              <a:t>.»</a:t>
            </a:r>
            <a:r>
              <a:rPr lang="ru-RU" sz="2800" dirty="0" smtClean="0"/>
              <a:t>(с. 5 )</a:t>
            </a:r>
            <a:br>
              <a:rPr lang="ru-RU" sz="2800" dirty="0" smtClean="0"/>
            </a:br>
            <a:r>
              <a:rPr lang="ru-RU" sz="2800" dirty="0" smtClean="0">
                <a:solidFill>
                  <a:srgbClr val="00B050"/>
                </a:solidFill>
              </a:rPr>
              <a:t>2.отвечаем на вопросы </a:t>
            </a:r>
            <a:r>
              <a:rPr lang="ru-RU" sz="2800" dirty="0"/>
              <a:t>(</a:t>
            </a:r>
            <a:r>
              <a:rPr lang="ru-RU" sz="2800" dirty="0" smtClean="0"/>
              <a:t> с.7)</a:t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Д.З. </a:t>
            </a:r>
            <a:r>
              <a:rPr lang="ru-RU" dirty="0"/>
              <a:t>1</a:t>
            </a:r>
            <a:r>
              <a:rPr lang="ru-RU" dirty="0" smtClean="0">
                <a:solidFill>
                  <a:srgbClr val="FF0000"/>
                </a:solidFill>
              </a:rPr>
              <a:t>.</a:t>
            </a:r>
            <a:r>
              <a:rPr lang="ru-RU" dirty="0"/>
              <a:t>с.4-5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rgbClr val="00B050"/>
                </a:solidFill>
              </a:rPr>
              <a:t>чтение статьи, понять чем отличается миф от сказки!!!! Выучить ,что такое </a:t>
            </a:r>
            <a:r>
              <a:rPr lang="ru-RU" dirty="0" smtClean="0">
                <a:solidFill>
                  <a:srgbClr val="FF0000"/>
                </a:solidFill>
              </a:rPr>
              <a:t>МИФ</a:t>
            </a:r>
          </a:p>
          <a:p>
            <a:r>
              <a:rPr lang="ru-RU" dirty="0" smtClean="0"/>
              <a:t>2. * рисунок к мифу(сделаем выставку)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0440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44</TotalTime>
  <Words>295</Words>
  <Application>Microsoft Office PowerPoint</Application>
  <PresentationFormat>Широкоэкранный</PresentationFormat>
  <Paragraphs>16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Arial</vt:lpstr>
      <vt:lpstr>Garamond</vt:lpstr>
      <vt:lpstr>Натуральные материалы</vt:lpstr>
      <vt:lpstr>мифы</vt:lpstr>
      <vt:lpstr>Человек наделял все предметы и явления мира душой. Все вокруг представлялось для него живыми существами . Так человеку было проще объяснить непонятное .Например , древний египтянин смотрел на солнце и представлял жука-скарабея , катящего перед собой огненный шар.</vt:lpstr>
      <vt:lpstr>Древний человек искал помощи  и защиты у могучих сил природы, наделяя их качествами живых существ, делая их богами,стараясь установить с ними хорошие отношения, боясь расплаты за свои проступки и неповиновения.</vt:lpstr>
      <vt:lpstr>Люди стали придумывать песнопения , танцы , обряды* и ритуалы *, которыми пытались умилостивить силы природы. Они твёрдо верили в своё родство с животными и растениями.</vt:lpstr>
      <vt:lpstr>Позже люди стали создавать так называемые мифы, в которых древний человек пытался объяснить все непонятные природные явления, происхождение неба и земли, добра и зла. МИФЫ- сказания , в которых человек излагает свои знания о мире.</vt:lpstr>
      <vt:lpstr>Мифы очень похожи на фантастические сказки. Но отличие заключается в основном: сказочник знал , что рассказывает выдуманное , это знали и слушатели сказки; в мифы верили все , потому что они давали объяснение всему, что происходит.</vt:lpstr>
      <vt:lpstr>Презентация PowerPoint</vt:lpstr>
      <vt:lpstr>Самыми древними считаются шумерские мифы. Несколько тысяч лет назад далеко на юге , где теперь находится государство Ирак , жил народ – шумеры. Они записывали свои мифы острой палочкой на глиняных плитках – табличках. Расшифровали эти записи учёные только в 19 веке.</vt:lpstr>
      <vt:lpstr>Сегодня мы с вами: 1. читаем один из шумерских мифов «Подвиги бога Нинутры.»(с. 5 ) 2.отвечаем на вопросы ( с.7)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мифы</dc:title>
  <dc:creator>Сергей Шальнов</dc:creator>
  <cp:lastModifiedBy>Сергей Шальнов</cp:lastModifiedBy>
  <cp:revision>5</cp:revision>
  <dcterms:created xsi:type="dcterms:W3CDTF">2014-08-30T11:04:03Z</dcterms:created>
  <dcterms:modified xsi:type="dcterms:W3CDTF">2014-08-30T11:48:24Z</dcterms:modified>
</cp:coreProperties>
</file>