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4D2E-1947-45F3-91B9-7BFA7C9A21B8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DC93-61DA-42D9-BAD0-643602CEE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4D2E-1947-45F3-91B9-7BFA7C9A21B8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DC93-61DA-42D9-BAD0-643602CEE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4D2E-1947-45F3-91B9-7BFA7C9A21B8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DC93-61DA-42D9-BAD0-643602CEE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4D2E-1947-45F3-91B9-7BFA7C9A21B8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DC93-61DA-42D9-BAD0-643602CEE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4D2E-1947-45F3-91B9-7BFA7C9A21B8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DC93-61DA-42D9-BAD0-643602CEE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4D2E-1947-45F3-91B9-7BFA7C9A21B8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DC93-61DA-42D9-BAD0-643602CEE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4D2E-1947-45F3-91B9-7BFA7C9A21B8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DC93-61DA-42D9-BAD0-643602CEE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4D2E-1947-45F3-91B9-7BFA7C9A21B8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DC93-61DA-42D9-BAD0-643602CEE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4D2E-1947-45F3-91B9-7BFA7C9A21B8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DC93-61DA-42D9-BAD0-643602CEE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4D2E-1947-45F3-91B9-7BFA7C9A21B8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DC93-61DA-42D9-BAD0-643602CEE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4D2E-1947-45F3-91B9-7BFA7C9A21B8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DC93-61DA-42D9-BAD0-643602CEE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64D2E-1947-45F3-91B9-7BFA7C9A21B8}" type="datetimeFigureOut">
              <a:rPr lang="ru-RU" smtClean="0"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7DC93-61DA-42D9-BAD0-643602CEE7F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Путешественница.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401080" cy="491174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Осень. В лесу тихо журчал ручей. На воде ручья плыл парад листиков. На одном листике сидела маленькая птичка. Это королёк; путешественница доплыла до изгиба ручья. Там она вспорхнула и вернулась назад. Птичка села на веточку и стала ждать. Тут подплыл яркий листик. Королёк опустился на листик и поплыл, как на кораблике.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Парад листиков.</a:t>
            </a:r>
          </a:p>
          <a:p>
            <a:pPr>
              <a:buNone/>
            </a:pPr>
            <a:r>
              <a:rPr lang="ru-RU" dirty="0" smtClean="0"/>
              <a:t>2. Путешественница.</a:t>
            </a:r>
          </a:p>
          <a:p>
            <a:pPr>
              <a:buNone/>
            </a:pPr>
            <a:r>
              <a:rPr lang="ru-RU" dirty="0" smtClean="0"/>
              <a:t>3. Первое путешествие.</a:t>
            </a:r>
          </a:p>
          <a:p>
            <a:pPr>
              <a:buNone/>
            </a:pPr>
            <a:r>
              <a:rPr lang="ru-RU" dirty="0" smtClean="0"/>
              <a:t>4. Второе путешествие.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85</Words>
  <Application>Microsoft Office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Путешественница. </vt:lpstr>
      <vt:lpstr>План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Путешественница.</dc:title>
  <dc:creator>Алексей</dc:creator>
  <cp:lastModifiedBy>Алексей</cp:lastModifiedBy>
  <cp:revision>3</cp:revision>
  <dcterms:created xsi:type="dcterms:W3CDTF">2014-09-12T16:19:39Z</dcterms:created>
  <dcterms:modified xsi:type="dcterms:W3CDTF">2014-09-12T16:46:16Z</dcterms:modified>
</cp:coreProperties>
</file>