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EE9F-856D-4514-91F0-A0D2507CD93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07F5-3FBE-4557-B607-72A660CE9F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Четырнадцатое октября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Изложение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Отгадайте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457203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Вперевалку зверь идет</a:t>
            </a:r>
          </a:p>
          <a:p>
            <a:pPr>
              <a:buNone/>
            </a:pPr>
            <a:r>
              <a:rPr lang="ru-RU" dirty="0" smtClean="0"/>
              <a:t>По малину и по мёд</a:t>
            </a:r>
          </a:p>
          <a:p>
            <a:pPr>
              <a:buNone/>
            </a:pPr>
            <a:r>
              <a:rPr lang="ru-RU" dirty="0" smtClean="0"/>
              <a:t>Любит сладкое он очень</a:t>
            </a:r>
          </a:p>
          <a:p>
            <a:pPr>
              <a:buNone/>
            </a:pPr>
            <a:r>
              <a:rPr lang="ru-RU" dirty="0" smtClean="0"/>
              <a:t>А когда приходит осень</a:t>
            </a:r>
          </a:p>
          <a:p>
            <a:pPr>
              <a:buNone/>
            </a:pPr>
            <a:r>
              <a:rPr lang="ru-RU" dirty="0" smtClean="0"/>
              <a:t>Лезет в яму до весны</a:t>
            </a:r>
          </a:p>
          <a:p>
            <a:pPr>
              <a:buNone/>
            </a:pPr>
            <a:r>
              <a:rPr lang="ru-RU" dirty="0" smtClean="0"/>
              <a:t>Где он спит и видит сны</a:t>
            </a:r>
            <a:endParaRPr lang="ru-RU" dirty="0"/>
          </a:p>
        </p:txBody>
      </p:sp>
      <p:pic>
        <p:nvPicPr>
          <p:cNvPr id="1026" name="Picture 2" descr="Американка спаслась от медведя с помощью овощ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8"/>
            <a:ext cx="4335268" cy="3354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медведь сам себя напугал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Вошел медведь в лес. Затрещали под тяжелой лапой веточки.</a:t>
            </a:r>
          </a:p>
          <a:p>
            <a:pPr>
              <a:buNone/>
            </a:pPr>
            <a:r>
              <a:rPr lang="ru-RU" dirty="0" smtClean="0"/>
              <a:t>        Испугалась белка на ёлке. Уронила шишку. Упала шишка – угодила зайцу в лоб. Вскочил заяц и помчался в гущу леса. Наскочил на сороку, из кустов ее выпугнул. Сорока крик подняла на весь лес. Услышали лоси и пошли по лесу кусты ломать!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Тут медведь остановился, насторожил уши. Белка лопочет, сорока кричит, лоси кусты ломают. Рявкнул медведь и дал стрекача. Так он сам </a:t>
            </a:r>
            <a:r>
              <a:rPr lang="ru-RU" smtClean="0"/>
              <a:t>себя напугал.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ru-RU" sz="6000" dirty="0" smtClean="0"/>
              <a:t>План: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1. Медведь вошел в лес</a:t>
            </a:r>
          </a:p>
          <a:p>
            <a:pPr>
              <a:buNone/>
            </a:pPr>
            <a:r>
              <a:rPr lang="ru-RU" sz="5400" dirty="0" smtClean="0"/>
              <a:t>2. Переполох в лесу.</a:t>
            </a:r>
          </a:p>
          <a:p>
            <a:pPr>
              <a:buNone/>
            </a:pPr>
            <a:r>
              <a:rPr lang="ru-RU" sz="5400" dirty="0" smtClean="0"/>
              <a:t>3. Медведь дал стрекача.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149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Четырнадцатое октября</vt:lpstr>
      <vt:lpstr>Отгадайте загадку</vt:lpstr>
      <vt:lpstr>Как медведь сам себя напугал</vt:lpstr>
      <vt:lpstr>План: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Четырнадцатое октября</dc:title>
  <dc:creator>Алексей</dc:creator>
  <cp:lastModifiedBy>Алексей</cp:lastModifiedBy>
  <cp:revision>2</cp:revision>
  <dcterms:created xsi:type="dcterms:W3CDTF">2014-10-13T14:44:18Z</dcterms:created>
  <dcterms:modified xsi:type="dcterms:W3CDTF">2014-10-13T15:00:28Z</dcterms:modified>
</cp:coreProperties>
</file>