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экономика???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628801"/>
            <a:ext cx="74888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Капитал – здания, сооружения, станки и оборудование, т.е. все необходимое для производства товаров и услуг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5" descr="svar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2708920"/>
            <a:ext cx="4824536" cy="352839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Информация – здания и сведения, которые необходимы для осознанной деятельности в мире экономики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5" descr="dell-latitude-e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501008"/>
            <a:ext cx="4191000" cy="2847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507288" cy="2088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Главное действующее лицо в экономике – человек или домашнее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35696" y="2420888"/>
            <a:ext cx="4464496" cy="403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Специализация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79512" y="2743200"/>
            <a:ext cx="3520440" cy="41148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Сосредоточение определенного вида деятельности в руках того человека или организации, которые с ним справляются лучше всего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6" y="2743200"/>
            <a:ext cx="3520440" cy="41148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Главный способ повышения производительности труда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475656" y="1484784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1412776"/>
            <a:ext cx="151216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Ценность специализации: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Позволяет заниматься человеку тем, где его способности проявляются наиболее полно;</a:t>
            </a:r>
          </a:p>
          <a:p>
            <a:r>
              <a:rPr lang="ru-RU" b="1" dirty="0" smtClean="0"/>
              <a:t>Добиваться хороших успехов в осуществлении избранной деятельности;</a:t>
            </a:r>
          </a:p>
          <a:p>
            <a:r>
              <a:rPr lang="ru-RU" b="1" dirty="0" smtClean="0"/>
              <a:t>Тратить меньше времени на изготовление благ.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Торговля – регулярный обмен товарами и услугами.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Торговля          специализация             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блага в большем объеме</a:t>
            </a:r>
            <a:endParaRPr lang="ru-RU" sz="3600" b="1" dirty="0"/>
          </a:p>
        </p:txBody>
      </p:sp>
      <p:sp>
        <p:nvSpPr>
          <p:cNvPr id="4" name="Плюс 3"/>
          <p:cNvSpPr/>
          <p:nvPr/>
        </p:nvSpPr>
        <p:spPr>
          <a:xfrm>
            <a:off x="3059832" y="2204864"/>
            <a:ext cx="720080" cy="79208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2483768" y="3140968"/>
            <a:ext cx="1944216" cy="576064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Экономические часы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2204864"/>
            <a:ext cx="496855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239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Презентацию подготовила учитель экономики – МБОУ СОШ №5 г.Кашин </a:t>
            </a:r>
          </a:p>
          <a:p>
            <a:pPr algn="r">
              <a:buNone/>
            </a:pPr>
            <a:r>
              <a:rPr lang="ru-RU" b="1" dirty="0" err="1" smtClean="0"/>
              <a:t>Данильчук</a:t>
            </a:r>
            <a:r>
              <a:rPr lang="ru-RU" b="1" dirty="0" smtClean="0"/>
              <a:t> </a:t>
            </a:r>
            <a:r>
              <a:rPr lang="ru-RU" b="1" dirty="0" err="1" smtClean="0"/>
              <a:t>Анжелика</a:t>
            </a:r>
            <a:r>
              <a:rPr lang="ru-RU" b="1" dirty="0" smtClean="0"/>
              <a:t> Александровна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Что означает слово «экономика». Экономика как наука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Блага в экономики. Их виды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Факторы производства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Устройство экономики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Специализация и торговля. Экономические часы.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Экономика- Законы хозяйства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96044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Слово «экономика»- </a:t>
            </a:r>
            <a:r>
              <a:rPr lang="ru-RU" sz="2200" dirty="0" smtClean="0"/>
              <a:t>способ организации деятельности людей, направленный для создания благ, необходимых для удовлетворения своих потребностей.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777568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Экономика </a:t>
            </a:r>
            <a:r>
              <a:rPr lang="ru-RU" dirty="0" smtClean="0"/>
              <a:t>– </a:t>
            </a:r>
            <a:r>
              <a:rPr lang="ru-RU" sz="2000" dirty="0" smtClean="0"/>
              <a:t>это наука, которая исследует как люди используют имеющиеся ограниченные ресурсы для удовлетворения своих неограниченных потребностей.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784976" cy="21602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Блага – все то, что ценится людьми для удовлетворения своих нужд.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Свободные необходимые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Экономические </a:t>
            </a:r>
            <a:endParaRPr lang="ru-RU" dirty="0"/>
          </a:p>
        </p:txBody>
      </p:sp>
      <p:pic>
        <p:nvPicPr>
          <p:cNvPr id="4098" name="Picture 2" descr="C:\Users\User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43528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Факторы производства – это ресурсы, используемые людьми для создания жизненных благ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Факторы производства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3798128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Труд</a:t>
            </a:r>
            <a:r>
              <a:rPr lang="ru-RU" b="1" dirty="0" smtClean="0"/>
              <a:t> </a:t>
            </a:r>
            <a:r>
              <a:rPr lang="ru-RU" b="1" dirty="0" smtClean="0"/>
              <a:t>         Земля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2204864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Капитал</a:t>
            </a:r>
            <a:r>
              <a:rPr lang="ru-RU" b="1" dirty="0" smtClean="0"/>
              <a:t> </a:t>
            </a:r>
            <a:r>
              <a:rPr lang="ru-RU" b="1" dirty="0" smtClean="0"/>
              <a:t>     Информация 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11560" y="141277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1412776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923928" y="141277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40152" y="1484784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204448" cy="20162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Труд – умственные и физические способности людей, их навыки и опыт, которые используют в форме услуг, необходимых для производства экономических благ.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021288"/>
            <a:ext cx="8712968" cy="5760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Также в это м виде выделяют предпринимательские способности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9" descr="tok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2276872"/>
            <a:ext cx="446449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Земля – все виды природных ресурсов, пригодных для производства экономических благ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2961481"/>
            <a:ext cx="4752528" cy="327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</TotalTime>
  <Words>284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Что такое экономика??? </vt:lpstr>
      <vt:lpstr>План урока:</vt:lpstr>
      <vt:lpstr>Экономика- Законы хозяйства</vt:lpstr>
      <vt:lpstr>Блага – все то, что ценится людьми для удовлетворения своих нужд.</vt:lpstr>
      <vt:lpstr>Слайд 5</vt:lpstr>
      <vt:lpstr>Факторы производства – это ресурсы, используемые людьми для создания жизненных благ </vt:lpstr>
      <vt:lpstr>Факторы производства</vt:lpstr>
      <vt:lpstr>Труд – умственные и физические способности людей, их навыки и опыт, которые используют в форме услуг, необходимых для производства экономических благ.</vt:lpstr>
      <vt:lpstr>Земля – все виды природных ресурсов, пригодных для производства экономических благ</vt:lpstr>
      <vt:lpstr>Капитал – здания, сооружения, станки и оборудование, т.е. все необходимое для производства товаров и услуг</vt:lpstr>
      <vt:lpstr>Информация – здания и сведения, которые необходимы для осознанной деятельности в мире экономики</vt:lpstr>
      <vt:lpstr>Главное действующее лицо в экономике – человек или домашнее хозяйство</vt:lpstr>
      <vt:lpstr>Специализация </vt:lpstr>
      <vt:lpstr>Ценность специализации:</vt:lpstr>
      <vt:lpstr>Торговля – регулярный обмен товарами и услугами.</vt:lpstr>
      <vt:lpstr>Экономические часы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</dc:title>
  <dc:creator>User</dc:creator>
  <cp:lastModifiedBy>User</cp:lastModifiedBy>
  <cp:revision>9</cp:revision>
  <dcterms:created xsi:type="dcterms:W3CDTF">2014-09-02T09:45:30Z</dcterms:created>
  <dcterms:modified xsi:type="dcterms:W3CDTF">2014-09-02T11:09:01Z</dcterms:modified>
</cp:coreProperties>
</file>