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8" r:id="rId3"/>
    <p:sldId id="257" r:id="rId4"/>
    <p:sldId id="256" r:id="rId5"/>
    <p:sldId id="260" r:id="rId6"/>
    <p:sldId id="261" r:id="rId7"/>
    <p:sldId id="265" r:id="rId8"/>
    <p:sldId id="262" r:id="rId9"/>
    <p:sldId id="278" r:id="rId10"/>
    <p:sldId id="263" r:id="rId11"/>
    <p:sldId id="264" r:id="rId12"/>
    <p:sldId id="279" r:id="rId13"/>
    <p:sldId id="266" r:id="rId14"/>
    <p:sldId id="267" r:id="rId15"/>
    <p:sldId id="268" r:id="rId16"/>
    <p:sldId id="280" r:id="rId17"/>
    <p:sldId id="269" r:id="rId18"/>
    <p:sldId id="281" r:id="rId19"/>
    <p:sldId id="271" r:id="rId20"/>
    <p:sldId id="272" r:id="rId21"/>
    <p:sldId id="282" r:id="rId22"/>
    <p:sldId id="273" r:id="rId23"/>
    <p:sldId id="283" r:id="rId24"/>
    <p:sldId id="275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467D995-66E7-45F4-84A6-3EB04CB85B5C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CA1F8A9-1215-4F8D-869A-11B22BC62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D995-66E7-45F4-84A6-3EB04CB85B5C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F8A9-1215-4F8D-869A-11B22BC62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D995-66E7-45F4-84A6-3EB04CB85B5C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F8A9-1215-4F8D-869A-11B22BC62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D995-66E7-45F4-84A6-3EB04CB85B5C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F8A9-1215-4F8D-869A-11B22BC62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D995-66E7-45F4-84A6-3EB04CB85B5C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F8A9-1215-4F8D-869A-11B22BC62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D995-66E7-45F4-84A6-3EB04CB85B5C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F8A9-1215-4F8D-869A-11B22BC62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67D995-66E7-45F4-84A6-3EB04CB85B5C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A1F8A9-1215-4F8D-869A-11B22BC620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467D995-66E7-45F4-84A6-3EB04CB85B5C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CA1F8A9-1215-4F8D-869A-11B22BC62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D995-66E7-45F4-84A6-3EB04CB85B5C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F8A9-1215-4F8D-869A-11B22BC62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D995-66E7-45F4-84A6-3EB04CB85B5C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F8A9-1215-4F8D-869A-11B22BC62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D995-66E7-45F4-84A6-3EB04CB85B5C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1F8A9-1215-4F8D-869A-11B22BC62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467D995-66E7-45F4-84A6-3EB04CB85B5C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CA1F8A9-1215-4F8D-869A-11B22BC620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714356"/>
            <a:ext cx="4857784" cy="5500726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Monotype Corsiva" pitchFamily="66" charset="0"/>
              </a:rPr>
              <a:t>Учительница первая мо</a:t>
            </a:r>
            <a:r>
              <a:rPr lang="ru-RU" sz="7200" b="1" dirty="0" smtClean="0">
                <a:solidFill>
                  <a:schemeClr val="tx1"/>
                </a:solidFill>
                <a:latin typeface="Monotype Corsiva" pitchFamily="66" charset="0"/>
              </a:rPr>
              <a:t>я</a:t>
            </a:r>
            <a:endParaRPr lang="ru-RU" sz="7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UserXP\Рабочий стол\2014_05_22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85720" y="714355"/>
            <a:ext cx="3877887" cy="4713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58204" cy="785818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Мои первые работы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9218" name="Picture 2" descr="C:\Documents and Settings\UserXP\Рабочий стол\2014_05_22\IMG_0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511286"/>
            <a:ext cx="4098384" cy="5346714"/>
          </a:xfrm>
          <a:prstGeom prst="rect">
            <a:avLst/>
          </a:prstGeom>
          <a:noFill/>
        </p:spPr>
      </p:pic>
      <p:pic>
        <p:nvPicPr>
          <p:cNvPr id="9219" name="Picture 3" descr="C:\Documents and Settings\UserXP\Рабочий стол\2014_05_22\IMG_0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1511286"/>
            <a:ext cx="4190834" cy="53467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XP\Рабочий стол\2014_05_22\IMG_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664614" y="-664537"/>
            <a:ext cx="5964907" cy="84369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1071546"/>
            <a:ext cx="3714744" cy="392909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Monotype Corsiva" pitchFamily="66" charset="0"/>
              </a:rPr>
              <a:t>Лиза хотела быть писательницей,  написала и оформила свою книгу.</a:t>
            </a:r>
            <a:endParaRPr lang="ru-RU" sz="44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Documents and Settings\UserXP\Рабочий стол\2014_05_22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500042"/>
            <a:ext cx="5087588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XP\Рабочий стол\2014_05_22\IMG_0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73860" y="216742"/>
            <a:ext cx="4209966" cy="4357686"/>
          </a:xfrm>
          <a:prstGeom prst="rect">
            <a:avLst/>
          </a:prstGeom>
          <a:noFill/>
        </p:spPr>
      </p:pic>
      <p:pic>
        <p:nvPicPr>
          <p:cNvPr id="11267" name="Picture 3" descr="C:\Documents and Settings\UserXP\Рабочий стол\2014_05_22\IMG_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645841" y="2074114"/>
            <a:ext cx="4214842" cy="47814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XP\Рабочий стол\2014_05_22\IMG_0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64307" y="164297"/>
            <a:ext cx="3925911" cy="4454525"/>
          </a:xfrm>
          <a:prstGeom prst="rect">
            <a:avLst/>
          </a:prstGeom>
          <a:noFill/>
        </p:spPr>
      </p:pic>
      <p:pic>
        <p:nvPicPr>
          <p:cNvPr id="12291" name="Picture 3" descr="C:\Documents and Settings\UserXP\Рабочий стол\2014_05_22\IMG_0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638967" y="2352969"/>
            <a:ext cx="4223752" cy="47863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4876" y="571480"/>
            <a:ext cx="39559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Саша с увлечением изучал  климат и животных жарких пустынь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3314" name="Picture 2" descr="C:\Documents and Settings\UserXP\Рабочий стол\2014_05_22\IMG_00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072066" y="1857364"/>
            <a:ext cx="3155753" cy="4525962"/>
          </a:xfrm>
          <a:prstGeom prst="rect">
            <a:avLst/>
          </a:prstGeom>
          <a:noFill/>
        </p:spPr>
      </p:pic>
      <p:pic>
        <p:nvPicPr>
          <p:cNvPr id="7170" name="Picture 2" descr="C:\Documents and Settings\UserXP\Рабочий стол\2014_05_22\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214422"/>
            <a:ext cx="3598514" cy="484374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XP\Рабочий стол\2014_05_22\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57158" y="1142984"/>
            <a:ext cx="4071966" cy="5367062"/>
          </a:xfrm>
          <a:prstGeom prst="rect">
            <a:avLst/>
          </a:prstGeom>
          <a:noFill/>
        </p:spPr>
      </p:pic>
      <p:pic>
        <p:nvPicPr>
          <p:cNvPr id="7" name="Picture 2" descr="C:\Documents and Settings\UserXP\Рабочий стол\2014_05_22\IMG_0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857752" y="857231"/>
            <a:ext cx="4023398" cy="56244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cuments and Settings\UserXP\Рабочий стол\2014_05_22\IMG_0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857232"/>
            <a:ext cx="3874343" cy="5457106"/>
          </a:xfrm>
          <a:prstGeom prst="rect">
            <a:avLst/>
          </a:prstGeom>
          <a:noFill/>
        </p:spPr>
      </p:pic>
      <p:pic>
        <p:nvPicPr>
          <p:cNvPr id="6" name="Picture 2" descr="C:\Documents and Settings\UserXP\Рабочий стол\2014_05_22\IMG_0021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500562" y="857232"/>
            <a:ext cx="3929090" cy="54658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1142984"/>
            <a:ext cx="4000496" cy="457201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Monotype Corsiva" pitchFamily="66" charset="0"/>
              </a:rPr>
              <a:t>Юлия с удовольствием занималась аппликацией из бумаги.</a:t>
            </a:r>
            <a:endParaRPr lang="ru-RU" sz="4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Documents and Settings\UserXP\Рабочий стол\2014_05_22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57158" y="642918"/>
            <a:ext cx="4286280" cy="55870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XP\Рабочий стол\2014_05_22\IMG_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20685" y="-1165314"/>
            <a:ext cx="6858000" cy="9188629"/>
          </a:xfrm>
          <a:prstGeom prst="rect">
            <a:avLst/>
          </a:prstGeom>
          <a:noFill/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0" y="0"/>
            <a:ext cx="8839200" cy="92867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Работа 1 класса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XP\Рабочий стол\2014_05_22\IMG_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62967" y="571480"/>
            <a:ext cx="8565972" cy="600235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857620" y="714356"/>
            <a:ext cx="4857784" cy="1066800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Первый класс 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сентябрь 2003 год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XP\Рабочий стол\2014_05_22\IMG_00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85720" y="1071546"/>
            <a:ext cx="5107608" cy="545448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0694" y="785794"/>
            <a:ext cx="3186106" cy="598959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4800" b="1" dirty="0" smtClean="0">
                <a:latin typeface="Monotype Corsiva" pitchFamily="66" charset="0"/>
              </a:rPr>
              <a:t>Новый год!</a:t>
            </a:r>
          </a:p>
          <a:p>
            <a:pPr>
              <a:buNone/>
            </a:pPr>
            <a:r>
              <a:rPr lang="ru-RU" sz="4800" b="1" dirty="0" smtClean="0">
                <a:latin typeface="Monotype Corsiva" pitchFamily="66" charset="0"/>
              </a:rPr>
              <a:t>Мастерская Деда Мороза</a:t>
            </a:r>
            <a:endParaRPr lang="ru-RU" sz="4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XP\Рабочий стол\2014_05_22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14282" y="642918"/>
            <a:ext cx="4179784" cy="5029712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3438" y="2249425"/>
            <a:ext cx="4043362" cy="27512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800" dirty="0" smtClean="0">
                <a:latin typeface="Monotype Corsiva" pitchFamily="66" charset="0"/>
              </a:rPr>
              <a:t>Алексей</a:t>
            </a:r>
            <a:r>
              <a:rPr lang="ru-RU" dirty="0" smtClean="0"/>
              <a:t>  </a:t>
            </a:r>
            <a:r>
              <a:rPr lang="ru-RU" sz="4800" dirty="0" smtClean="0">
                <a:latin typeface="Monotype Corsiva" pitchFamily="66" charset="0"/>
              </a:rPr>
              <a:t>очень любил писать сочинения и рисовать. 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UserXP\Рабочий стол\2014_05_22\IMG_0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642918"/>
            <a:ext cx="4297568" cy="5051014"/>
          </a:xfrm>
          <a:prstGeom prst="rect">
            <a:avLst/>
          </a:prstGeom>
          <a:noFill/>
        </p:spPr>
      </p:pic>
      <p:pic>
        <p:nvPicPr>
          <p:cNvPr id="3" name="Picture 2" descr="C:\Documents and Settings\UserXP\Рабочий стол\2014_05_22\IMG_0025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786314" y="785793"/>
            <a:ext cx="3941926" cy="54010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XP\Рабочий стол\2014_05_22\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57159" y="569729"/>
            <a:ext cx="3814030" cy="528816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14810" y="2285992"/>
            <a:ext cx="4786346" cy="31432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Monotype Corsiva" pitchFamily="66" charset="0"/>
              </a:rPr>
              <a:t>Артему нравилось писать рефераты о животных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UserXP\Рабочий стол\2014_05_22\IMG_00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14282" y="571480"/>
            <a:ext cx="3038575" cy="4286280"/>
          </a:xfrm>
          <a:prstGeom prst="rect">
            <a:avLst/>
          </a:prstGeom>
          <a:noFill/>
        </p:spPr>
      </p:pic>
      <p:pic>
        <p:nvPicPr>
          <p:cNvPr id="20483" name="Picture 3" descr="C:\Documents and Settings\UserXP\Рабочий стол\2014_05_22\IMG_0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5936706" y="714356"/>
            <a:ext cx="3003413" cy="4214842"/>
          </a:xfrm>
          <a:prstGeom prst="rect">
            <a:avLst/>
          </a:prstGeom>
          <a:noFill/>
        </p:spPr>
      </p:pic>
      <p:pic>
        <p:nvPicPr>
          <p:cNvPr id="6" name="Picture 2" descr="C:\Documents and Settings\UserXP\Рабочий стол\2014_05_22\IMG_0028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928926" y="1928802"/>
            <a:ext cx="3067099" cy="43243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58072" cy="822944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Monotype Corsiva" pitchFamily="66" charset="0"/>
              </a:rPr>
              <a:t>Желаю Вам удачи !</a:t>
            </a:r>
            <a:endParaRPr lang="ru-RU" sz="72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22530" name="Picture 2" descr="C:\Documents and Settings\UserXP\Рабочий стол\2014_05_22\IMG_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357423" y="1269072"/>
            <a:ext cx="3738258" cy="53047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XP\Рабочий стол\2014_05_22\IMG_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7" y="285728"/>
            <a:ext cx="9074703" cy="65722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XP\Рабочий стол\2014_05_22\IMG_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28604"/>
            <a:ext cx="8481731" cy="60564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XP\Рабочий стол\2014_05_22\IMG_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98" y="500042"/>
            <a:ext cx="8645288" cy="615892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28662" y="571480"/>
            <a:ext cx="7186634" cy="78581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Праздник  Осени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XP\Рабочий стол\2014_05_22\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19393"/>
            <a:ext cx="9144000" cy="7077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57158" y="142852"/>
            <a:ext cx="8524876" cy="10001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Открытие елки в микрорайоне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428868"/>
            <a:ext cx="6972320" cy="164307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</a:rPr>
              <a:t>9 мая</a:t>
            </a:r>
            <a:br>
              <a:rPr lang="ru-RU" sz="36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</a:rPr>
              <a:t>Встреча с ветераном Великой Отечественной войны</a:t>
            </a:r>
            <a:endParaRPr lang="ru-RU" sz="36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C:\Documents and Settings\UserXP\Рабочий стол\2014_05_22\IMG_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617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0"/>
            <a:ext cx="8143932" cy="157161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9 мая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Встреча с ветераном Великой Отечественной войны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XP\Рабочий стол\2014_05_22\IMG_0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22574" y="642918"/>
            <a:ext cx="3987574" cy="585791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14876" y="928670"/>
            <a:ext cx="3971924" cy="58467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  </a:t>
            </a:r>
          </a:p>
          <a:p>
            <a:pPr algn="ctr">
              <a:buNone/>
            </a:pPr>
            <a:r>
              <a:rPr lang="ru-RU" sz="4800" dirty="0" smtClean="0"/>
              <a:t> </a:t>
            </a:r>
            <a:r>
              <a:rPr lang="ru-RU" sz="4800" b="1" dirty="0" smtClean="0">
                <a:latin typeface="Monotype Corsiva" pitchFamily="66" charset="0"/>
              </a:rPr>
              <a:t>Прощай, Начальная школа!</a:t>
            </a:r>
          </a:p>
          <a:p>
            <a:pPr algn="ctr">
              <a:buNone/>
            </a:pPr>
            <a:r>
              <a:rPr lang="ru-RU" sz="4800" b="1" dirty="0" smtClean="0">
                <a:latin typeface="Monotype Corsiva" pitchFamily="66" charset="0"/>
              </a:rPr>
              <a:t>Здравствуй, 5 класс!</a:t>
            </a:r>
            <a:endParaRPr lang="ru-RU" sz="4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857232"/>
            <a:ext cx="2928958" cy="578647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  <a:latin typeface="Monotype Corsiva" pitchFamily="66" charset="0"/>
              </a:rPr>
              <a:t>Володя  очень любил  рисовать.</a:t>
            </a:r>
            <a:endParaRPr lang="ru-RU" sz="54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UserXP\Рабочий стол\2014_05_22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571480"/>
            <a:ext cx="4583801" cy="54980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192</TotalTime>
  <Words>91</Words>
  <Application>Microsoft Office PowerPoint</Application>
  <PresentationFormat>Экран (4:3)</PresentationFormat>
  <Paragraphs>21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Городская</vt:lpstr>
      <vt:lpstr>Учительница первая моя</vt:lpstr>
      <vt:lpstr>Слайд 2</vt:lpstr>
      <vt:lpstr>Слайд 3</vt:lpstr>
      <vt:lpstr>Слайд 4</vt:lpstr>
      <vt:lpstr>Слайд 5</vt:lpstr>
      <vt:lpstr>Слайд 6</vt:lpstr>
      <vt:lpstr>9 мая Встреча с ветераном Великой Отечественной войны</vt:lpstr>
      <vt:lpstr>Слайд 8</vt:lpstr>
      <vt:lpstr>Володя  очень любил  рисовать.</vt:lpstr>
      <vt:lpstr>Мои первые работы</vt:lpstr>
      <vt:lpstr>Слайд 11</vt:lpstr>
      <vt:lpstr>Лиза хотела быть писательницей,  написала и оформила свою книгу.</vt:lpstr>
      <vt:lpstr>Слайд 13</vt:lpstr>
      <vt:lpstr>Слайд 14</vt:lpstr>
      <vt:lpstr>Саша с увлечением изучал  климат и животных жарких пустынь</vt:lpstr>
      <vt:lpstr>Слайд 16</vt:lpstr>
      <vt:lpstr>Слайд 17</vt:lpstr>
      <vt:lpstr>Юлия с удовольствием занималась аппликацией из бумаги.</vt:lpstr>
      <vt:lpstr>Слайд 19</vt:lpstr>
      <vt:lpstr>Слайд 20</vt:lpstr>
      <vt:lpstr>Слайд 21</vt:lpstr>
      <vt:lpstr>Слайд 22</vt:lpstr>
      <vt:lpstr>Слайд 23</vt:lpstr>
      <vt:lpstr>Слайд 24</vt:lpstr>
      <vt:lpstr>Желаю Вам удачи 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Учительница первая моя</dc:title>
  <dc:creator>UserXP</dc:creator>
  <cp:lastModifiedBy>николай</cp:lastModifiedBy>
  <cp:revision>26</cp:revision>
  <dcterms:created xsi:type="dcterms:W3CDTF">2014-05-22T19:46:43Z</dcterms:created>
  <dcterms:modified xsi:type="dcterms:W3CDTF">2014-08-31T08:24:15Z</dcterms:modified>
</cp:coreProperties>
</file>